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26" r:id="rId2"/>
    <p:sldId id="917" r:id="rId3"/>
    <p:sldId id="942" r:id="rId4"/>
    <p:sldId id="944" r:id="rId5"/>
    <p:sldId id="945" r:id="rId6"/>
    <p:sldId id="946" r:id="rId7"/>
    <p:sldId id="947" r:id="rId8"/>
    <p:sldId id="949" r:id="rId9"/>
    <p:sldId id="948" r:id="rId10"/>
    <p:sldId id="950" r:id="rId11"/>
    <p:sldId id="975" r:id="rId12"/>
    <p:sldId id="952" r:id="rId13"/>
    <p:sldId id="943" r:id="rId14"/>
    <p:sldId id="955" r:id="rId15"/>
    <p:sldId id="871" r:id="rId16"/>
    <p:sldId id="876" r:id="rId17"/>
    <p:sldId id="965" r:id="rId18"/>
    <p:sldId id="956" r:id="rId19"/>
    <p:sldId id="976" r:id="rId20"/>
    <p:sldId id="957" r:id="rId21"/>
    <p:sldId id="958" r:id="rId22"/>
    <p:sldId id="959" r:id="rId23"/>
    <p:sldId id="961" r:id="rId24"/>
    <p:sldId id="977" r:id="rId25"/>
    <p:sldId id="705" r:id="rId26"/>
    <p:sldId id="764" r:id="rId27"/>
    <p:sldId id="978" r:id="rId28"/>
    <p:sldId id="979" r:id="rId29"/>
    <p:sldId id="981" r:id="rId30"/>
    <p:sldId id="982" r:id="rId31"/>
    <p:sldId id="984" r:id="rId32"/>
    <p:sldId id="985" r:id="rId33"/>
    <p:sldId id="986" r:id="rId34"/>
    <p:sldId id="983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064E2F6-DD2F-46D7-826B-F7460650ED2C}">
          <p14:sldIdLst>
            <p14:sldId id="426"/>
            <p14:sldId id="917"/>
            <p14:sldId id="942"/>
            <p14:sldId id="944"/>
            <p14:sldId id="945"/>
            <p14:sldId id="946"/>
            <p14:sldId id="947"/>
            <p14:sldId id="949"/>
            <p14:sldId id="948"/>
            <p14:sldId id="950"/>
            <p14:sldId id="975"/>
            <p14:sldId id="952"/>
            <p14:sldId id="943"/>
            <p14:sldId id="955"/>
            <p14:sldId id="871"/>
            <p14:sldId id="876"/>
            <p14:sldId id="965"/>
            <p14:sldId id="956"/>
            <p14:sldId id="976"/>
            <p14:sldId id="957"/>
            <p14:sldId id="958"/>
            <p14:sldId id="959"/>
            <p14:sldId id="961"/>
            <p14:sldId id="977"/>
            <p14:sldId id="705"/>
            <p14:sldId id="764"/>
            <p14:sldId id="978"/>
            <p14:sldId id="979"/>
            <p14:sldId id="981"/>
            <p14:sldId id="982"/>
            <p14:sldId id="984"/>
            <p14:sldId id="985"/>
            <p14:sldId id="986"/>
            <p14:sldId id="983"/>
          </p14:sldIdLst>
        </p14:section>
        <p14:section name="backup" id="{38F0F3F0-7FC8-4996-885D-D1530130602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0"/>
    <p:restoredTop sz="95122" autoAdjust="0"/>
  </p:normalViewPr>
  <p:slideViewPr>
    <p:cSldViewPr snapToGrid="0">
      <p:cViewPr varScale="1">
        <p:scale>
          <a:sx n="150" d="100"/>
          <a:sy n="150" d="100"/>
        </p:scale>
        <p:origin x="2100" y="132"/>
      </p:cViewPr>
      <p:guideLst>
        <p:guide orient="horz" pos="2205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4C0CD2-DAE0-47CA-B982-8AF4C67D7D5C}" type="doc">
      <dgm:prSet loTypeId="urn:microsoft.com/office/officeart/2005/8/layout/cycle5" loCatId="cycle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72A3BB0-8BB9-495C-8D6D-341AD18C02ED}">
      <dgm:prSet phldrT="[文字]"/>
      <dgm:spPr/>
      <dgm:t>
        <a:bodyPr/>
        <a:lstStyle/>
        <a:p>
          <a:r>
            <a:rPr lang="en-US" dirty="0"/>
            <a:t>SCF</a:t>
          </a:r>
        </a:p>
      </dgm:t>
    </dgm:pt>
    <dgm:pt modelId="{E0691EE5-4A18-476B-AD34-FB357F88471D}" type="parTrans" cxnId="{02A6B865-B055-42AF-90F0-7AA5EC37304C}">
      <dgm:prSet/>
      <dgm:spPr/>
      <dgm:t>
        <a:bodyPr/>
        <a:lstStyle/>
        <a:p>
          <a:endParaRPr lang="en-US"/>
        </a:p>
      </dgm:t>
    </dgm:pt>
    <dgm:pt modelId="{F7F664E2-0906-4011-B633-328B513F3252}" type="sibTrans" cxnId="{02A6B865-B055-42AF-90F0-7AA5EC37304C}">
      <dgm:prSet/>
      <dgm:spPr/>
      <dgm:t>
        <a:bodyPr/>
        <a:lstStyle/>
        <a:p>
          <a:endParaRPr lang="en-US"/>
        </a:p>
      </dgm:t>
    </dgm:pt>
    <dgm:pt modelId="{4625C16B-64B3-4B90-A977-8B64767DC1D9}">
      <dgm:prSet phldrT="[文字]"/>
      <dgm:spPr/>
      <dgm:t>
        <a:bodyPr/>
        <a:lstStyle/>
        <a:p>
          <a:r>
            <a:rPr lang="en-US" dirty="0"/>
            <a:t>TDDFT</a:t>
          </a:r>
        </a:p>
      </dgm:t>
    </dgm:pt>
    <dgm:pt modelId="{3B7FCD4B-38B9-4FD7-9AAC-F1CD180FDC24}" type="parTrans" cxnId="{161CE57E-A04E-4050-AD6A-5EA18CD60D27}">
      <dgm:prSet/>
      <dgm:spPr/>
      <dgm:t>
        <a:bodyPr/>
        <a:lstStyle/>
        <a:p>
          <a:endParaRPr lang="en-US"/>
        </a:p>
      </dgm:t>
    </dgm:pt>
    <dgm:pt modelId="{A722B5C6-631E-44BB-8B02-AC51780764D4}" type="sibTrans" cxnId="{161CE57E-A04E-4050-AD6A-5EA18CD60D27}">
      <dgm:prSet/>
      <dgm:spPr/>
      <dgm:t>
        <a:bodyPr/>
        <a:lstStyle/>
        <a:p>
          <a:endParaRPr lang="en-US"/>
        </a:p>
      </dgm:t>
    </dgm:pt>
    <dgm:pt modelId="{E5AD528A-3AD5-4C81-98C0-337B749DED7F}">
      <dgm:prSet phldrT="[文字]"/>
      <dgm:spPr/>
      <dgm:t>
        <a:bodyPr/>
        <a:lstStyle/>
        <a:p>
          <a:r>
            <a:rPr lang="en-US" dirty="0"/>
            <a:t>Gradient</a:t>
          </a:r>
        </a:p>
      </dgm:t>
    </dgm:pt>
    <dgm:pt modelId="{1F56A422-9C3A-4462-BEF1-FE4C9D90EAC7}" type="parTrans" cxnId="{C85300F6-5415-48EF-B80F-867D98145805}">
      <dgm:prSet/>
      <dgm:spPr/>
      <dgm:t>
        <a:bodyPr/>
        <a:lstStyle/>
        <a:p>
          <a:endParaRPr lang="en-US"/>
        </a:p>
      </dgm:t>
    </dgm:pt>
    <dgm:pt modelId="{D145D727-D5EE-4316-9E2A-C93770F31D88}" type="sibTrans" cxnId="{C85300F6-5415-48EF-B80F-867D98145805}">
      <dgm:prSet/>
      <dgm:spPr/>
      <dgm:t>
        <a:bodyPr/>
        <a:lstStyle/>
        <a:p>
          <a:endParaRPr lang="en-US"/>
        </a:p>
      </dgm:t>
    </dgm:pt>
    <dgm:pt modelId="{D2F5CBA4-6BF4-48C2-900A-97731DFF5F75}">
      <dgm:prSet phldrT="[文字]"/>
      <dgm:spPr/>
      <dgm:t>
        <a:bodyPr/>
        <a:lstStyle/>
        <a:p>
          <a:r>
            <a:rPr lang="en-US" dirty="0"/>
            <a:t>Update coordinates</a:t>
          </a:r>
        </a:p>
      </dgm:t>
    </dgm:pt>
    <dgm:pt modelId="{A2FB4672-EC3C-404A-94C0-0D49716747B4}" type="parTrans" cxnId="{8664CA4A-405E-4555-A581-62DF3369C713}">
      <dgm:prSet/>
      <dgm:spPr/>
      <dgm:t>
        <a:bodyPr/>
        <a:lstStyle/>
        <a:p>
          <a:endParaRPr lang="en-US"/>
        </a:p>
      </dgm:t>
    </dgm:pt>
    <dgm:pt modelId="{48A661E0-EB8F-4D5D-AE76-3F326DF279DA}" type="sibTrans" cxnId="{8664CA4A-405E-4555-A581-62DF3369C713}">
      <dgm:prSet/>
      <dgm:spPr/>
      <dgm:t>
        <a:bodyPr/>
        <a:lstStyle/>
        <a:p>
          <a:endParaRPr lang="en-US"/>
        </a:p>
      </dgm:t>
    </dgm:pt>
    <dgm:pt modelId="{7D3AD3E9-F3FA-4108-9398-52D73C8D21A6}" type="pres">
      <dgm:prSet presAssocID="{924C0CD2-DAE0-47CA-B982-8AF4C67D7D5C}" presName="cycle" presStyleCnt="0">
        <dgm:presLayoutVars>
          <dgm:dir/>
          <dgm:resizeHandles val="exact"/>
        </dgm:presLayoutVars>
      </dgm:prSet>
      <dgm:spPr/>
    </dgm:pt>
    <dgm:pt modelId="{89CADF42-153F-4F60-BE1B-F4725B796FCB}" type="pres">
      <dgm:prSet presAssocID="{472A3BB0-8BB9-495C-8D6D-341AD18C02ED}" presName="node" presStyleLbl="node1" presStyleIdx="0" presStyleCnt="4">
        <dgm:presLayoutVars>
          <dgm:bulletEnabled val="1"/>
        </dgm:presLayoutVars>
      </dgm:prSet>
      <dgm:spPr/>
    </dgm:pt>
    <dgm:pt modelId="{A6CAA975-9403-47AD-9BE9-7A3C24DBB44E}" type="pres">
      <dgm:prSet presAssocID="{472A3BB0-8BB9-495C-8D6D-341AD18C02ED}" presName="spNode" presStyleCnt="0"/>
      <dgm:spPr/>
    </dgm:pt>
    <dgm:pt modelId="{9484C47A-C1F4-4D1E-8C64-93209928F28B}" type="pres">
      <dgm:prSet presAssocID="{F7F664E2-0906-4011-B633-328B513F3252}" presName="sibTrans" presStyleLbl="sibTrans1D1" presStyleIdx="0" presStyleCnt="4"/>
      <dgm:spPr/>
    </dgm:pt>
    <dgm:pt modelId="{C7F9C3ED-E418-413B-8EED-92CB1C13C225}" type="pres">
      <dgm:prSet presAssocID="{4625C16B-64B3-4B90-A977-8B64767DC1D9}" presName="node" presStyleLbl="node1" presStyleIdx="1" presStyleCnt="4">
        <dgm:presLayoutVars>
          <dgm:bulletEnabled val="1"/>
        </dgm:presLayoutVars>
      </dgm:prSet>
      <dgm:spPr/>
    </dgm:pt>
    <dgm:pt modelId="{478D5FBC-BE4B-423F-B3DC-2DC0A047B275}" type="pres">
      <dgm:prSet presAssocID="{4625C16B-64B3-4B90-A977-8B64767DC1D9}" presName="spNode" presStyleCnt="0"/>
      <dgm:spPr/>
    </dgm:pt>
    <dgm:pt modelId="{6C51FC19-1AA8-4721-A7AD-6DEB483D7D63}" type="pres">
      <dgm:prSet presAssocID="{A722B5C6-631E-44BB-8B02-AC51780764D4}" presName="sibTrans" presStyleLbl="sibTrans1D1" presStyleIdx="1" presStyleCnt="4"/>
      <dgm:spPr/>
    </dgm:pt>
    <dgm:pt modelId="{E376AD70-2D6A-4C98-B350-380D233F18EB}" type="pres">
      <dgm:prSet presAssocID="{E5AD528A-3AD5-4C81-98C0-337B749DED7F}" presName="node" presStyleLbl="node1" presStyleIdx="2" presStyleCnt="4">
        <dgm:presLayoutVars>
          <dgm:bulletEnabled val="1"/>
        </dgm:presLayoutVars>
      </dgm:prSet>
      <dgm:spPr/>
    </dgm:pt>
    <dgm:pt modelId="{28A7DEBD-90E4-4E81-918C-118811C43C53}" type="pres">
      <dgm:prSet presAssocID="{E5AD528A-3AD5-4C81-98C0-337B749DED7F}" presName="spNode" presStyleCnt="0"/>
      <dgm:spPr/>
    </dgm:pt>
    <dgm:pt modelId="{87EB3C82-B4D7-42A5-91E7-92701B88B28C}" type="pres">
      <dgm:prSet presAssocID="{D145D727-D5EE-4316-9E2A-C93770F31D88}" presName="sibTrans" presStyleLbl="sibTrans1D1" presStyleIdx="2" presStyleCnt="4"/>
      <dgm:spPr/>
    </dgm:pt>
    <dgm:pt modelId="{C8F908F4-A547-449C-881C-44EED066453A}" type="pres">
      <dgm:prSet presAssocID="{D2F5CBA4-6BF4-48C2-900A-97731DFF5F75}" presName="node" presStyleLbl="node1" presStyleIdx="3" presStyleCnt="4">
        <dgm:presLayoutVars>
          <dgm:bulletEnabled val="1"/>
        </dgm:presLayoutVars>
      </dgm:prSet>
      <dgm:spPr/>
    </dgm:pt>
    <dgm:pt modelId="{B8197D7C-EC0D-46EE-A587-071714BFB2B6}" type="pres">
      <dgm:prSet presAssocID="{D2F5CBA4-6BF4-48C2-900A-97731DFF5F75}" presName="spNode" presStyleCnt="0"/>
      <dgm:spPr/>
    </dgm:pt>
    <dgm:pt modelId="{0542588C-9758-4606-9B7D-6350F308465B}" type="pres">
      <dgm:prSet presAssocID="{48A661E0-EB8F-4D5D-AE76-3F326DF279DA}" presName="sibTrans" presStyleLbl="sibTrans1D1" presStyleIdx="3" presStyleCnt="4"/>
      <dgm:spPr/>
    </dgm:pt>
  </dgm:ptLst>
  <dgm:cxnLst>
    <dgm:cxn modelId="{7BF3E111-5580-49EF-8964-5F50F2656E51}" type="presOf" srcId="{A722B5C6-631E-44BB-8B02-AC51780764D4}" destId="{6C51FC19-1AA8-4721-A7AD-6DEB483D7D63}" srcOrd="0" destOrd="0" presId="urn:microsoft.com/office/officeart/2005/8/layout/cycle5"/>
    <dgm:cxn modelId="{B92FD631-F811-49A6-BDC1-52B0114291A9}" type="presOf" srcId="{D2F5CBA4-6BF4-48C2-900A-97731DFF5F75}" destId="{C8F908F4-A547-449C-881C-44EED066453A}" srcOrd="0" destOrd="0" presId="urn:microsoft.com/office/officeart/2005/8/layout/cycle5"/>
    <dgm:cxn modelId="{02A6B865-B055-42AF-90F0-7AA5EC37304C}" srcId="{924C0CD2-DAE0-47CA-B982-8AF4C67D7D5C}" destId="{472A3BB0-8BB9-495C-8D6D-341AD18C02ED}" srcOrd="0" destOrd="0" parTransId="{E0691EE5-4A18-476B-AD34-FB357F88471D}" sibTransId="{F7F664E2-0906-4011-B633-328B513F3252}"/>
    <dgm:cxn modelId="{8664CA4A-405E-4555-A581-62DF3369C713}" srcId="{924C0CD2-DAE0-47CA-B982-8AF4C67D7D5C}" destId="{D2F5CBA4-6BF4-48C2-900A-97731DFF5F75}" srcOrd="3" destOrd="0" parTransId="{A2FB4672-EC3C-404A-94C0-0D49716747B4}" sibTransId="{48A661E0-EB8F-4D5D-AE76-3F326DF279DA}"/>
    <dgm:cxn modelId="{175D7F53-2A31-466B-9AF7-17029D928D53}" type="presOf" srcId="{924C0CD2-DAE0-47CA-B982-8AF4C67D7D5C}" destId="{7D3AD3E9-F3FA-4108-9398-52D73C8D21A6}" srcOrd="0" destOrd="0" presId="urn:microsoft.com/office/officeart/2005/8/layout/cycle5"/>
    <dgm:cxn modelId="{58F0467C-47AA-41B6-A302-A094F3607A0E}" type="presOf" srcId="{472A3BB0-8BB9-495C-8D6D-341AD18C02ED}" destId="{89CADF42-153F-4F60-BE1B-F4725B796FCB}" srcOrd="0" destOrd="0" presId="urn:microsoft.com/office/officeart/2005/8/layout/cycle5"/>
    <dgm:cxn modelId="{161CE57E-A04E-4050-AD6A-5EA18CD60D27}" srcId="{924C0CD2-DAE0-47CA-B982-8AF4C67D7D5C}" destId="{4625C16B-64B3-4B90-A977-8B64767DC1D9}" srcOrd="1" destOrd="0" parTransId="{3B7FCD4B-38B9-4FD7-9AAC-F1CD180FDC24}" sibTransId="{A722B5C6-631E-44BB-8B02-AC51780764D4}"/>
    <dgm:cxn modelId="{F3930297-67BF-45F4-8833-8CFDCC51D052}" type="presOf" srcId="{F7F664E2-0906-4011-B633-328B513F3252}" destId="{9484C47A-C1F4-4D1E-8C64-93209928F28B}" srcOrd="0" destOrd="0" presId="urn:microsoft.com/office/officeart/2005/8/layout/cycle5"/>
    <dgm:cxn modelId="{BF8096A6-00C2-4D79-9B1C-0B7E5FB78CB5}" type="presOf" srcId="{48A661E0-EB8F-4D5D-AE76-3F326DF279DA}" destId="{0542588C-9758-4606-9B7D-6350F308465B}" srcOrd="0" destOrd="0" presId="urn:microsoft.com/office/officeart/2005/8/layout/cycle5"/>
    <dgm:cxn modelId="{A828C8A6-0EC7-4B08-9449-4BC854F7FC8E}" type="presOf" srcId="{4625C16B-64B3-4B90-A977-8B64767DC1D9}" destId="{C7F9C3ED-E418-413B-8EED-92CB1C13C225}" srcOrd="0" destOrd="0" presId="urn:microsoft.com/office/officeart/2005/8/layout/cycle5"/>
    <dgm:cxn modelId="{7BC1A9C6-98BB-4FB0-BAD7-86AE32BEB3D7}" type="presOf" srcId="{E5AD528A-3AD5-4C81-98C0-337B749DED7F}" destId="{E376AD70-2D6A-4C98-B350-380D233F18EB}" srcOrd="0" destOrd="0" presId="urn:microsoft.com/office/officeart/2005/8/layout/cycle5"/>
    <dgm:cxn modelId="{EC8013E8-B326-44A1-B10C-C2860DB49D24}" type="presOf" srcId="{D145D727-D5EE-4316-9E2A-C93770F31D88}" destId="{87EB3C82-B4D7-42A5-91E7-92701B88B28C}" srcOrd="0" destOrd="0" presId="urn:microsoft.com/office/officeart/2005/8/layout/cycle5"/>
    <dgm:cxn modelId="{C85300F6-5415-48EF-B80F-867D98145805}" srcId="{924C0CD2-DAE0-47CA-B982-8AF4C67D7D5C}" destId="{E5AD528A-3AD5-4C81-98C0-337B749DED7F}" srcOrd="2" destOrd="0" parTransId="{1F56A422-9C3A-4462-BEF1-FE4C9D90EAC7}" sibTransId="{D145D727-D5EE-4316-9E2A-C93770F31D88}"/>
    <dgm:cxn modelId="{D2F8D3AB-B8E6-4C3D-9B42-A64852862C55}" type="presParOf" srcId="{7D3AD3E9-F3FA-4108-9398-52D73C8D21A6}" destId="{89CADF42-153F-4F60-BE1B-F4725B796FCB}" srcOrd="0" destOrd="0" presId="urn:microsoft.com/office/officeart/2005/8/layout/cycle5"/>
    <dgm:cxn modelId="{71B07030-3B79-4F6E-A27C-9A1EC1B21DF9}" type="presParOf" srcId="{7D3AD3E9-F3FA-4108-9398-52D73C8D21A6}" destId="{A6CAA975-9403-47AD-9BE9-7A3C24DBB44E}" srcOrd="1" destOrd="0" presId="urn:microsoft.com/office/officeart/2005/8/layout/cycle5"/>
    <dgm:cxn modelId="{A77223E1-392D-476A-A67C-8FD819D7B827}" type="presParOf" srcId="{7D3AD3E9-F3FA-4108-9398-52D73C8D21A6}" destId="{9484C47A-C1F4-4D1E-8C64-93209928F28B}" srcOrd="2" destOrd="0" presId="urn:microsoft.com/office/officeart/2005/8/layout/cycle5"/>
    <dgm:cxn modelId="{00F650D1-7CD5-4A91-BA9E-8435E1CAB001}" type="presParOf" srcId="{7D3AD3E9-F3FA-4108-9398-52D73C8D21A6}" destId="{C7F9C3ED-E418-413B-8EED-92CB1C13C225}" srcOrd="3" destOrd="0" presId="urn:microsoft.com/office/officeart/2005/8/layout/cycle5"/>
    <dgm:cxn modelId="{71877239-7DF2-41A2-95DF-3B72AACF1ABC}" type="presParOf" srcId="{7D3AD3E9-F3FA-4108-9398-52D73C8D21A6}" destId="{478D5FBC-BE4B-423F-B3DC-2DC0A047B275}" srcOrd="4" destOrd="0" presId="urn:microsoft.com/office/officeart/2005/8/layout/cycle5"/>
    <dgm:cxn modelId="{65CAB828-656E-49D5-B017-D0E259215109}" type="presParOf" srcId="{7D3AD3E9-F3FA-4108-9398-52D73C8D21A6}" destId="{6C51FC19-1AA8-4721-A7AD-6DEB483D7D63}" srcOrd="5" destOrd="0" presId="urn:microsoft.com/office/officeart/2005/8/layout/cycle5"/>
    <dgm:cxn modelId="{992532FE-7603-4F23-A0A4-1F187CF0335D}" type="presParOf" srcId="{7D3AD3E9-F3FA-4108-9398-52D73C8D21A6}" destId="{E376AD70-2D6A-4C98-B350-380D233F18EB}" srcOrd="6" destOrd="0" presId="urn:microsoft.com/office/officeart/2005/8/layout/cycle5"/>
    <dgm:cxn modelId="{1F496A9A-663A-464E-AA67-CF2C6CE82523}" type="presParOf" srcId="{7D3AD3E9-F3FA-4108-9398-52D73C8D21A6}" destId="{28A7DEBD-90E4-4E81-918C-118811C43C53}" srcOrd="7" destOrd="0" presId="urn:microsoft.com/office/officeart/2005/8/layout/cycle5"/>
    <dgm:cxn modelId="{C5B289DA-B263-45E8-A026-203DB1444ED2}" type="presParOf" srcId="{7D3AD3E9-F3FA-4108-9398-52D73C8D21A6}" destId="{87EB3C82-B4D7-42A5-91E7-92701B88B28C}" srcOrd="8" destOrd="0" presId="urn:microsoft.com/office/officeart/2005/8/layout/cycle5"/>
    <dgm:cxn modelId="{C91AB814-C036-4976-988D-8F78719F280A}" type="presParOf" srcId="{7D3AD3E9-F3FA-4108-9398-52D73C8D21A6}" destId="{C8F908F4-A547-449C-881C-44EED066453A}" srcOrd="9" destOrd="0" presId="urn:microsoft.com/office/officeart/2005/8/layout/cycle5"/>
    <dgm:cxn modelId="{008CD314-D861-4684-B046-71128158FC3A}" type="presParOf" srcId="{7D3AD3E9-F3FA-4108-9398-52D73C8D21A6}" destId="{B8197D7C-EC0D-46EE-A587-071714BFB2B6}" srcOrd="10" destOrd="0" presId="urn:microsoft.com/office/officeart/2005/8/layout/cycle5"/>
    <dgm:cxn modelId="{9736ED41-B7A9-453D-B7BC-12F11AFDDE89}" type="presParOf" srcId="{7D3AD3E9-F3FA-4108-9398-52D73C8D21A6}" destId="{0542588C-9758-4606-9B7D-6350F308465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CB5639-D403-44DA-A845-F246AB70808A}" type="doc">
      <dgm:prSet loTypeId="urn:microsoft.com/office/officeart/2005/8/layout/process1" loCatId="process" qsTypeId="urn:microsoft.com/office/officeart/2005/8/quickstyle/simple2" qsCatId="simple" csTypeId="urn:microsoft.com/office/officeart/2005/8/colors/accent4_2" csCatId="accent4" phldr="1"/>
      <dgm:spPr/>
    </dgm:pt>
    <dgm:pt modelId="{8372A361-4E80-45A0-BCA4-DD81E54A4993}">
      <dgm:prSet phldrT="[文字]"/>
      <dgm:spPr/>
      <dgm:t>
        <a:bodyPr/>
        <a:lstStyle/>
        <a:p>
          <a:r>
            <a:rPr lang="en-US" dirty="0"/>
            <a:t>Optimized excited geometry</a:t>
          </a:r>
        </a:p>
      </dgm:t>
    </dgm:pt>
    <dgm:pt modelId="{DD10B9C8-9653-464A-B517-369F1FC626EA}" type="parTrans" cxnId="{B2B4C335-699C-4DC2-8740-7888C67B1F6C}">
      <dgm:prSet/>
      <dgm:spPr/>
      <dgm:t>
        <a:bodyPr/>
        <a:lstStyle/>
        <a:p>
          <a:endParaRPr lang="en-US"/>
        </a:p>
      </dgm:t>
    </dgm:pt>
    <dgm:pt modelId="{25D1C986-9B97-4DB1-9EEE-9A753A1452FC}" type="sibTrans" cxnId="{B2B4C335-699C-4DC2-8740-7888C67B1F6C}">
      <dgm:prSet/>
      <dgm:spPr/>
      <dgm:t>
        <a:bodyPr/>
        <a:lstStyle/>
        <a:p>
          <a:endParaRPr lang="en-US"/>
        </a:p>
      </dgm:t>
    </dgm:pt>
    <dgm:pt modelId="{6E844640-7247-4BA1-A22A-BD9385BD1511}">
      <dgm:prSet phldrT="[文字]"/>
      <dgm:spPr/>
      <dgm:t>
        <a:bodyPr/>
        <a:lstStyle/>
        <a:p>
          <a:r>
            <a:rPr lang="en-US" dirty="0"/>
            <a:t>TDDFT on the optimized geometry</a:t>
          </a:r>
        </a:p>
      </dgm:t>
    </dgm:pt>
    <dgm:pt modelId="{15DDA3E0-2243-48B0-9589-24CD0578E077}" type="parTrans" cxnId="{ABC935C8-59F0-41EC-9DEE-75BBB78618B7}">
      <dgm:prSet/>
      <dgm:spPr/>
      <dgm:t>
        <a:bodyPr/>
        <a:lstStyle/>
        <a:p>
          <a:endParaRPr lang="en-US"/>
        </a:p>
      </dgm:t>
    </dgm:pt>
    <dgm:pt modelId="{BEB6F56C-F6A5-4C25-B25A-1DDBBFEE04B0}" type="sibTrans" cxnId="{ABC935C8-59F0-41EC-9DEE-75BBB78618B7}">
      <dgm:prSet/>
      <dgm:spPr/>
      <dgm:t>
        <a:bodyPr/>
        <a:lstStyle/>
        <a:p>
          <a:endParaRPr lang="en-US"/>
        </a:p>
      </dgm:t>
    </dgm:pt>
    <dgm:pt modelId="{E60928AE-5A69-4F28-9284-45A1317C9EF8}" type="pres">
      <dgm:prSet presAssocID="{F9CB5639-D403-44DA-A845-F246AB70808A}" presName="Name0" presStyleCnt="0">
        <dgm:presLayoutVars>
          <dgm:dir/>
          <dgm:resizeHandles val="exact"/>
        </dgm:presLayoutVars>
      </dgm:prSet>
      <dgm:spPr/>
    </dgm:pt>
    <dgm:pt modelId="{A159A2EA-EE34-48ED-8869-0BEAAE1049DF}" type="pres">
      <dgm:prSet presAssocID="{8372A361-4E80-45A0-BCA4-DD81E54A4993}" presName="node" presStyleLbl="node1" presStyleIdx="0" presStyleCnt="2">
        <dgm:presLayoutVars>
          <dgm:bulletEnabled val="1"/>
        </dgm:presLayoutVars>
      </dgm:prSet>
      <dgm:spPr/>
    </dgm:pt>
    <dgm:pt modelId="{90F75FBB-3D3B-4E43-8A3E-2B144C3A862B}" type="pres">
      <dgm:prSet presAssocID="{25D1C986-9B97-4DB1-9EEE-9A753A1452FC}" presName="sibTrans" presStyleLbl="sibTrans2D1" presStyleIdx="0" presStyleCnt="1"/>
      <dgm:spPr/>
    </dgm:pt>
    <dgm:pt modelId="{FEAD1649-8FB4-47FE-AB4E-2C8DE5BD497A}" type="pres">
      <dgm:prSet presAssocID="{25D1C986-9B97-4DB1-9EEE-9A753A1452FC}" presName="connectorText" presStyleLbl="sibTrans2D1" presStyleIdx="0" presStyleCnt="1"/>
      <dgm:spPr/>
    </dgm:pt>
    <dgm:pt modelId="{A4D07421-9ADA-4F6D-923A-E4319C60DC3B}" type="pres">
      <dgm:prSet presAssocID="{6E844640-7247-4BA1-A22A-BD9385BD1511}" presName="node" presStyleLbl="node1" presStyleIdx="1" presStyleCnt="2">
        <dgm:presLayoutVars>
          <dgm:bulletEnabled val="1"/>
        </dgm:presLayoutVars>
      </dgm:prSet>
      <dgm:spPr/>
    </dgm:pt>
  </dgm:ptLst>
  <dgm:cxnLst>
    <dgm:cxn modelId="{B2B4C335-699C-4DC2-8740-7888C67B1F6C}" srcId="{F9CB5639-D403-44DA-A845-F246AB70808A}" destId="{8372A361-4E80-45A0-BCA4-DD81E54A4993}" srcOrd="0" destOrd="0" parTransId="{DD10B9C8-9653-464A-B517-369F1FC626EA}" sibTransId="{25D1C986-9B97-4DB1-9EEE-9A753A1452FC}"/>
    <dgm:cxn modelId="{26B30E64-5125-4A9E-B454-1466E5BA6C1D}" type="presOf" srcId="{F9CB5639-D403-44DA-A845-F246AB70808A}" destId="{E60928AE-5A69-4F28-9284-45A1317C9EF8}" srcOrd="0" destOrd="0" presId="urn:microsoft.com/office/officeart/2005/8/layout/process1"/>
    <dgm:cxn modelId="{18B36C6D-5C91-440F-B7F1-C5EF2B9A9E7F}" type="presOf" srcId="{6E844640-7247-4BA1-A22A-BD9385BD1511}" destId="{A4D07421-9ADA-4F6D-923A-E4319C60DC3B}" srcOrd="0" destOrd="0" presId="urn:microsoft.com/office/officeart/2005/8/layout/process1"/>
    <dgm:cxn modelId="{4D29937C-B7E0-40A3-A869-00C1EBC87B9C}" type="presOf" srcId="{25D1C986-9B97-4DB1-9EEE-9A753A1452FC}" destId="{90F75FBB-3D3B-4E43-8A3E-2B144C3A862B}" srcOrd="0" destOrd="0" presId="urn:microsoft.com/office/officeart/2005/8/layout/process1"/>
    <dgm:cxn modelId="{2BDD99A4-FB12-42BC-980C-4A6D78CC6E0A}" type="presOf" srcId="{25D1C986-9B97-4DB1-9EEE-9A753A1452FC}" destId="{FEAD1649-8FB4-47FE-AB4E-2C8DE5BD497A}" srcOrd="1" destOrd="0" presId="urn:microsoft.com/office/officeart/2005/8/layout/process1"/>
    <dgm:cxn modelId="{ABC935C8-59F0-41EC-9DEE-75BBB78618B7}" srcId="{F9CB5639-D403-44DA-A845-F246AB70808A}" destId="{6E844640-7247-4BA1-A22A-BD9385BD1511}" srcOrd="1" destOrd="0" parTransId="{15DDA3E0-2243-48B0-9589-24CD0578E077}" sibTransId="{BEB6F56C-F6A5-4C25-B25A-1DDBBFEE04B0}"/>
    <dgm:cxn modelId="{29F577E4-B64B-4861-92F8-F1CC7C5B3039}" type="presOf" srcId="{8372A361-4E80-45A0-BCA4-DD81E54A4993}" destId="{A159A2EA-EE34-48ED-8869-0BEAAE1049DF}" srcOrd="0" destOrd="0" presId="urn:microsoft.com/office/officeart/2005/8/layout/process1"/>
    <dgm:cxn modelId="{081B7ED6-1478-4946-8D93-26CA74FEA1D3}" type="presParOf" srcId="{E60928AE-5A69-4F28-9284-45A1317C9EF8}" destId="{A159A2EA-EE34-48ED-8869-0BEAAE1049DF}" srcOrd="0" destOrd="0" presId="urn:microsoft.com/office/officeart/2005/8/layout/process1"/>
    <dgm:cxn modelId="{7F2781CC-5B8C-4790-AE45-75DA58095A47}" type="presParOf" srcId="{E60928AE-5A69-4F28-9284-45A1317C9EF8}" destId="{90F75FBB-3D3B-4E43-8A3E-2B144C3A862B}" srcOrd="1" destOrd="0" presId="urn:microsoft.com/office/officeart/2005/8/layout/process1"/>
    <dgm:cxn modelId="{1B9A78E5-EDB8-4EBA-9087-3AB519B865CC}" type="presParOf" srcId="{90F75FBB-3D3B-4E43-8A3E-2B144C3A862B}" destId="{FEAD1649-8FB4-47FE-AB4E-2C8DE5BD497A}" srcOrd="0" destOrd="0" presId="urn:microsoft.com/office/officeart/2005/8/layout/process1"/>
    <dgm:cxn modelId="{8988C586-4DF6-4EEA-A403-C77D13D3148D}" type="presParOf" srcId="{E60928AE-5A69-4F28-9284-45A1317C9EF8}" destId="{A4D07421-9ADA-4F6D-923A-E4319C60DC3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B5639-D403-44DA-A845-F246AB70808A}" type="doc">
      <dgm:prSet loTypeId="urn:microsoft.com/office/officeart/2005/8/layout/process1" loCatId="process" qsTypeId="urn:microsoft.com/office/officeart/2005/8/quickstyle/simple2" qsCatId="simple" csTypeId="urn:microsoft.com/office/officeart/2005/8/colors/accent4_2" csCatId="accent4" phldr="1"/>
      <dgm:spPr/>
    </dgm:pt>
    <dgm:pt modelId="{8372A361-4E80-45A0-BCA4-DD81E54A4993}">
      <dgm:prSet phldrT="[文字]"/>
      <dgm:spPr/>
      <dgm:t>
        <a:bodyPr/>
        <a:lstStyle/>
        <a:p>
          <a:r>
            <a:rPr lang="en-US" dirty="0"/>
            <a:t>Optimized excited geometry</a:t>
          </a:r>
        </a:p>
      </dgm:t>
    </dgm:pt>
    <dgm:pt modelId="{DD10B9C8-9653-464A-B517-369F1FC626EA}" type="parTrans" cxnId="{B2B4C335-699C-4DC2-8740-7888C67B1F6C}">
      <dgm:prSet/>
      <dgm:spPr/>
      <dgm:t>
        <a:bodyPr/>
        <a:lstStyle/>
        <a:p>
          <a:endParaRPr lang="en-US"/>
        </a:p>
      </dgm:t>
    </dgm:pt>
    <dgm:pt modelId="{25D1C986-9B97-4DB1-9EEE-9A753A1452FC}" type="sibTrans" cxnId="{B2B4C335-699C-4DC2-8740-7888C67B1F6C}">
      <dgm:prSet/>
      <dgm:spPr/>
      <dgm:t>
        <a:bodyPr/>
        <a:lstStyle/>
        <a:p>
          <a:endParaRPr lang="en-US"/>
        </a:p>
      </dgm:t>
    </dgm:pt>
    <dgm:pt modelId="{6E844640-7247-4BA1-A22A-BD9385BD1511}">
      <dgm:prSet phldrT="[文字]"/>
      <dgm:spPr/>
      <dgm:t>
        <a:bodyPr/>
        <a:lstStyle/>
        <a:p>
          <a:r>
            <a:rPr lang="en-US" dirty="0"/>
            <a:t>TDDFT on the optimized geometry</a:t>
          </a:r>
        </a:p>
      </dgm:t>
    </dgm:pt>
    <dgm:pt modelId="{15DDA3E0-2243-48B0-9589-24CD0578E077}" type="parTrans" cxnId="{ABC935C8-59F0-41EC-9DEE-75BBB78618B7}">
      <dgm:prSet/>
      <dgm:spPr/>
      <dgm:t>
        <a:bodyPr/>
        <a:lstStyle/>
        <a:p>
          <a:endParaRPr lang="en-US"/>
        </a:p>
      </dgm:t>
    </dgm:pt>
    <dgm:pt modelId="{BEB6F56C-F6A5-4C25-B25A-1DDBBFEE04B0}" type="sibTrans" cxnId="{ABC935C8-59F0-41EC-9DEE-75BBB78618B7}">
      <dgm:prSet/>
      <dgm:spPr/>
      <dgm:t>
        <a:bodyPr/>
        <a:lstStyle/>
        <a:p>
          <a:endParaRPr lang="en-US"/>
        </a:p>
      </dgm:t>
    </dgm:pt>
    <dgm:pt modelId="{E60928AE-5A69-4F28-9284-45A1317C9EF8}" type="pres">
      <dgm:prSet presAssocID="{F9CB5639-D403-44DA-A845-F246AB70808A}" presName="Name0" presStyleCnt="0">
        <dgm:presLayoutVars>
          <dgm:dir/>
          <dgm:resizeHandles val="exact"/>
        </dgm:presLayoutVars>
      </dgm:prSet>
      <dgm:spPr/>
    </dgm:pt>
    <dgm:pt modelId="{A159A2EA-EE34-48ED-8869-0BEAAE1049DF}" type="pres">
      <dgm:prSet presAssocID="{8372A361-4E80-45A0-BCA4-DD81E54A4993}" presName="node" presStyleLbl="node1" presStyleIdx="0" presStyleCnt="2">
        <dgm:presLayoutVars>
          <dgm:bulletEnabled val="1"/>
        </dgm:presLayoutVars>
      </dgm:prSet>
      <dgm:spPr/>
    </dgm:pt>
    <dgm:pt modelId="{90F75FBB-3D3B-4E43-8A3E-2B144C3A862B}" type="pres">
      <dgm:prSet presAssocID="{25D1C986-9B97-4DB1-9EEE-9A753A1452FC}" presName="sibTrans" presStyleLbl="sibTrans2D1" presStyleIdx="0" presStyleCnt="1"/>
      <dgm:spPr/>
    </dgm:pt>
    <dgm:pt modelId="{FEAD1649-8FB4-47FE-AB4E-2C8DE5BD497A}" type="pres">
      <dgm:prSet presAssocID="{25D1C986-9B97-4DB1-9EEE-9A753A1452FC}" presName="connectorText" presStyleLbl="sibTrans2D1" presStyleIdx="0" presStyleCnt="1"/>
      <dgm:spPr/>
    </dgm:pt>
    <dgm:pt modelId="{A4D07421-9ADA-4F6D-923A-E4319C60DC3B}" type="pres">
      <dgm:prSet presAssocID="{6E844640-7247-4BA1-A22A-BD9385BD1511}" presName="node" presStyleLbl="node1" presStyleIdx="1" presStyleCnt="2">
        <dgm:presLayoutVars>
          <dgm:bulletEnabled val="1"/>
        </dgm:presLayoutVars>
      </dgm:prSet>
      <dgm:spPr/>
    </dgm:pt>
  </dgm:ptLst>
  <dgm:cxnLst>
    <dgm:cxn modelId="{B2B4C335-699C-4DC2-8740-7888C67B1F6C}" srcId="{F9CB5639-D403-44DA-A845-F246AB70808A}" destId="{8372A361-4E80-45A0-BCA4-DD81E54A4993}" srcOrd="0" destOrd="0" parTransId="{DD10B9C8-9653-464A-B517-369F1FC626EA}" sibTransId="{25D1C986-9B97-4DB1-9EEE-9A753A1452FC}"/>
    <dgm:cxn modelId="{26B30E64-5125-4A9E-B454-1466E5BA6C1D}" type="presOf" srcId="{F9CB5639-D403-44DA-A845-F246AB70808A}" destId="{E60928AE-5A69-4F28-9284-45A1317C9EF8}" srcOrd="0" destOrd="0" presId="urn:microsoft.com/office/officeart/2005/8/layout/process1"/>
    <dgm:cxn modelId="{18B36C6D-5C91-440F-B7F1-C5EF2B9A9E7F}" type="presOf" srcId="{6E844640-7247-4BA1-A22A-BD9385BD1511}" destId="{A4D07421-9ADA-4F6D-923A-E4319C60DC3B}" srcOrd="0" destOrd="0" presId="urn:microsoft.com/office/officeart/2005/8/layout/process1"/>
    <dgm:cxn modelId="{4D29937C-B7E0-40A3-A869-00C1EBC87B9C}" type="presOf" srcId="{25D1C986-9B97-4DB1-9EEE-9A753A1452FC}" destId="{90F75FBB-3D3B-4E43-8A3E-2B144C3A862B}" srcOrd="0" destOrd="0" presId="urn:microsoft.com/office/officeart/2005/8/layout/process1"/>
    <dgm:cxn modelId="{2BDD99A4-FB12-42BC-980C-4A6D78CC6E0A}" type="presOf" srcId="{25D1C986-9B97-4DB1-9EEE-9A753A1452FC}" destId="{FEAD1649-8FB4-47FE-AB4E-2C8DE5BD497A}" srcOrd="1" destOrd="0" presId="urn:microsoft.com/office/officeart/2005/8/layout/process1"/>
    <dgm:cxn modelId="{ABC935C8-59F0-41EC-9DEE-75BBB78618B7}" srcId="{F9CB5639-D403-44DA-A845-F246AB70808A}" destId="{6E844640-7247-4BA1-A22A-BD9385BD1511}" srcOrd="1" destOrd="0" parTransId="{15DDA3E0-2243-48B0-9589-24CD0578E077}" sibTransId="{BEB6F56C-F6A5-4C25-B25A-1DDBBFEE04B0}"/>
    <dgm:cxn modelId="{29F577E4-B64B-4861-92F8-F1CC7C5B3039}" type="presOf" srcId="{8372A361-4E80-45A0-BCA4-DD81E54A4993}" destId="{A159A2EA-EE34-48ED-8869-0BEAAE1049DF}" srcOrd="0" destOrd="0" presId="urn:microsoft.com/office/officeart/2005/8/layout/process1"/>
    <dgm:cxn modelId="{081B7ED6-1478-4946-8D93-26CA74FEA1D3}" type="presParOf" srcId="{E60928AE-5A69-4F28-9284-45A1317C9EF8}" destId="{A159A2EA-EE34-48ED-8869-0BEAAE1049DF}" srcOrd="0" destOrd="0" presId="urn:microsoft.com/office/officeart/2005/8/layout/process1"/>
    <dgm:cxn modelId="{7F2781CC-5B8C-4790-AE45-75DA58095A47}" type="presParOf" srcId="{E60928AE-5A69-4F28-9284-45A1317C9EF8}" destId="{90F75FBB-3D3B-4E43-8A3E-2B144C3A862B}" srcOrd="1" destOrd="0" presId="urn:microsoft.com/office/officeart/2005/8/layout/process1"/>
    <dgm:cxn modelId="{1B9A78E5-EDB8-4EBA-9087-3AB519B865CC}" type="presParOf" srcId="{90F75FBB-3D3B-4E43-8A3E-2B144C3A862B}" destId="{FEAD1649-8FB4-47FE-AB4E-2C8DE5BD497A}" srcOrd="0" destOrd="0" presId="urn:microsoft.com/office/officeart/2005/8/layout/process1"/>
    <dgm:cxn modelId="{8988C586-4DF6-4EEA-A403-C77D13D3148D}" type="presParOf" srcId="{E60928AE-5A69-4F28-9284-45A1317C9EF8}" destId="{A4D07421-9ADA-4F6D-923A-E4319C60DC3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90254D-5EBD-4E81-A76C-BBFD61C71CF4}" type="doc">
      <dgm:prSet loTypeId="urn:microsoft.com/office/officeart/2005/8/layout/hierarchy2" loCatId="hierarchy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FB5F0D9-A481-46A8-B5B0-3ED2E1F58836}">
      <dgm:prSet phldrT="[文字]"/>
      <dgm:spPr/>
      <dgm:t>
        <a:bodyPr/>
        <a:lstStyle/>
        <a:p>
          <a:r>
            <a:rPr lang="en-US" dirty="0"/>
            <a:t>Optimize GS geometry</a:t>
          </a:r>
        </a:p>
      </dgm:t>
    </dgm:pt>
    <dgm:pt modelId="{46D7AB6D-A2B4-452F-9E71-82F6A4E97157}" type="parTrans" cxnId="{29164723-E134-40E7-B246-427474D8C24B}">
      <dgm:prSet/>
      <dgm:spPr/>
      <dgm:t>
        <a:bodyPr/>
        <a:lstStyle/>
        <a:p>
          <a:endParaRPr lang="en-US"/>
        </a:p>
      </dgm:t>
    </dgm:pt>
    <dgm:pt modelId="{57838B69-7F00-452B-9618-7C3FDD7063A7}" type="sibTrans" cxnId="{29164723-E134-40E7-B246-427474D8C24B}">
      <dgm:prSet/>
      <dgm:spPr/>
      <dgm:t>
        <a:bodyPr/>
        <a:lstStyle/>
        <a:p>
          <a:endParaRPr lang="en-US"/>
        </a:p>
      </dgm:t>
    </dgm:pt>
    <dgm:pt modelId="{35D79220-D29F-4F25-92E5-99F678F2A890}" type="asst">
      <dgm:prSet phldrT="[文字]"/>
      <dgm:spPr/>
      <dgm:t>
        <a:bodyPr/>
        <a:lstStyle/>
        <a:p>
          <a:r>
            <a:rPr lang="en-US" dirty="0"/>
            <a:t>TDDFT</a:t>
          </a:r>
        </a:p>
      </dgm:t>
    </dgm:pt>
    <dgm:pt modelId="{736A649B-832B-48F9-953C-18840F12053E}" type="parTrans" cxnId="{71A68AFC-413D-4A01-806B-F7D48BAA4EFA}">
      <dgm:prSet/>
      <dgm:spPr/>
      <dgm:t>
        <a:bodyPr/>
        <a:lstStyle/>
        <a:p>
          <a:endParaRPr lang="en-US"/>
        </a:p>
      </dgm:t>
    </dgm:pt>
    <dgm:pt modelId="{2D5F3C87-A8DE-4D41-B09E-A2399EC96D4A}" type="sibTrans" cxnId="{71A68AFC-413D-4A01-806B-F7D48BAA4EFA}">
      <dgm:prSet/>
      <dgm:spPr/>
      <dgm:t>
        <a:bodyPr/>
        <a:lstStyle/>
        <a:p>
          <a:endParaRPr lang="en-US"/>
        </a:p>
      </dgm:t>
    </dgm:pt>
    <dgm:pt modelId="{A4705F60-E432-406D-9719-266E79940551}">
      <dgm:prSet phldrT="[文字]"/>
      <dgm:spPr/>
      <dgm:t>
        <a:bodyPr/>
        <a:lstStyle/>
        <a:p>
          <a:r>
            <a:rPr lang="en-US" dirty="0"/>
            <a:t>Optimize ES geometry</a:t>
          </a:r>
        </a:p>
      </dgm:t>
    </dgm:pt>
    <dgm:pt modelId="{A50EDECD-D3E0-4408-850B-D9FC60D97B92}" type="parTrans" cxnId="{D4143094-6BB4-494A-88EA-EA160AA41C68}">
      <dgm:prSet/>
      <dgm:spPr/>
      <dgm:t>
        <a:bodyPr/>
        <a:lstStyle/>
        <a:p>
          <a:endParaRPr lang="en-US"/>
        </a:p>
      </dgm:t>
    </dgm:pt>
    <dgm:pt modelId="{87013E92-547C-4DCE-98C2-6EB3DEBFD82C}" type="sibTrans" cxnId="{D4143094-6BB4-494A-88EA-EA160AA41C68}">
      <dgm:prSet/>
      <dgm:spPr/>
      <dgm:t>
        <a:bodyPr/>
        <a:lstStyle/>
        <a:p>
          <a:endParaRPr lang="en-US"/>
        </a:p>
      </dgm:t>
    </dgm:pt>
    <dgm:pt modelId="{5AB5B2AB-E7E6-4660-950B-2591ACC9223D}">
      <dgm:prSet phldrT="[文字]"/>
      <dgm:spPr/>
      <dgm:t>
        <a:bodyPr/>
        <a:lstStyle/>
        <a:p>
          <a:r>
            <a:rPr lang="en-US" dirty="0"/>
            <a:t>GS Hessian</a:t>
          </a:r>
        </a:p>
      </dgm:t>
    </dgm:pt>
    <dgm:pt modelId="{49ED0C22-634D-470E-A2C9-2F146BEAC4AB}" type="parTrans" cxnId="{0063BC28-C4AF-4238-B1B7-74CD732F9775}">
      <dgm:prSet/>
      <dgm:spPr/>
      <dgm:t>
        <a:bodyPr/>
        <a:lstStyle/>
        <a:p>
          <a:endParaRPr lang="en-US"/>
        </a:p>
      </dgm:t>
    </dgm:pt>
    <dgm:pt modelId="{BAAFA123-5895-4FC4-99C4-D163FB66A991}" type="sibTrans" cxnId="{0063BC28-C4AF-4238-B1B7-74CD732F9775}">
      <dgm:prSet/>
      <dgm:spPr/>
      <dgm:t>
        <a:bodyPr/>
        <a:lstStyle/>
        <a:p>
          <a:endParaRPr lang="en-US"/>
        </a:p>
      </dgm:t>
    </dgm:pt>
    <dgm:pt modelId="{2C86448A-4DA3-4A0D-9B61-7C6C3871A3AD}">
      <dgm:prSet phldrT="[文字]"/>
      <dgm:spPr/>
      <dgm:t>
        <a:bodyPr/>
        <a:lstStyle/>
        <a:p>
          <a:r>
            <a:rPr lang="en-US" dirty="0"/>
            <a:t>ES Hessian</a:t>
          </a:r>
        </a:p>
      </dgm:t>
    </dgm:pt>
    <dgm:pt modelId="{FC8FE77D-9D45-4798-8798-8DEFDE29B1AD}" type="parTrans" cxnId="{6EF5B2C6-5623-4FBD-8BBA-78ED7C44535E}">
      <dgm:prSet/>
      <dgm:spPr/>
      <dgm:t>
        <a:bodyPr/>
        <a:lstStyle/>
        <a:p>
          <a:endParaRPr lang="en-US"/>
        </a:p>
      </dgm:t>
    </dgm:pt>
    <dgm:pt modelId="{879C918A-F778-44B4-8E20-0F981626624E}" type="sibTrans" cxnId="{6EF5B2C6-5623-4FBD-8BBA-78ED7C44535E}">
      <dgm:prSet/>
      <dgm:spPr/>
      <dgm:t>
        <a:bodyPr/>
        <a:lstStyle/>
        <a:p>
          <a:endParaRPr lang="en-US"/>
        </a:p>
      </dgm:t>
    </dgm:pt>
    <dgm:pt modelId="{621138E4-E8ED-4F42-A8E9-ADC0CF9F8BF6}">
      <dgm:prSet phldrT="[文字]"/>
      <dgm:spPr/>
      <dgm:t>
        <a:bodyPr/>
        <a:lstStyle/>
        <a:p>
          <a:r>
            <a:rPr lang="en-US" dirty="0"/>
            <a:t>TDDFT</a:t>
          </a:r>
        </a:p>
      </dgm:t>
    </dgm:pt>
    <dgm:pt modelId="{29920CC1-D758-4C12-AEA4-F8DD33A3E32C}" type="parTrans" cxnId="{C96CFEA4-1F31-4309-A177-8C48CC8546DF}">
      <dgm:prSet/>
      <dgm:spPr/>
      <dgm:t>
        <a:bodyPr/>
        <a:lstStyle/>
        <a:p>
          <a:endParaRPr lang="en-US"/>
        </a:p>
      </dgm:t>
    </dgm:pt>
    <dgm:pt modelId="{387F200F-AC76-4C88-969A-DD06B1342F91}" type="sibTrans" cxnId="{C96CFEA4-1F31-4309-A177-8C48CC8546DF}">
      <dgm:prSet/>
      <dgm:spPr/>
      <dgm:t>
        <a:bodyPr/>
        <a:lstStyle/>
        <a:p>
          <a:endParaRPr lang="en-US"/>
        </a:p>
      </dgm:t>
    </dgm:pt>
    <dgm:pt modelId="{EFA64A51-AC40-43E4-AE28-E1AB902AF393}">
      <dgm:prSet phldrT="[文字]"/>
      <dgm:spPr/>
      <dgm:t>
        <a:bodyPr/>
        <a:lstStyle/>
        <a:p>
          <a:r>
            <a:rPr lang="en-US" dirty="0"/>
            <a:t>ESD</a:t>
          </a:r>
        </a:p>
      </dgm:t>
    </dgm:pt>
    <dgm:pt modelId="{662ABA34-4FF4-4532-A6AB-63B1F74A2D8E}" type="parTrans" cxnId="{218348F4-828D-440F-8420-618AD9E39BAB}">
      <dgm:prSet/>
      <dgm:spPr/>
      <dgm:t>
        <a:bodyPr/>
        <a:lstStyle/>
        <a:p>
          <a:endParaRPr lang="en-US"/>
        </a:p>
      </dgm:t>
    </dgm:pt>
    <dgm:pt modelId="{A56F9DB9-F1C1-49E8-AB13-BB6C8025A0AD}" type="sibTrans" cxnId="{218348F4-828D-440F-8420-618AD9E39BAB}">
      <dgm:prSet/>
      <dgm:spPr/>
      <dgm:t>
        <a:bodyPr/>
        <a:lstStyle/>
        <a:p>
          <a:endParaRPr lang="en-US"/>
        </a:p>
      </dgm:t>
    </dgm:pt>
    <dgm:pt modelId="{162B1C5E-F0E2-4261-BBB2-F9105A7FD5D7}" type="pres">
      <dgm:prSet presAssocID="{F290254D-5EBD-4E81-A76C-BBFD61C71C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3AA9337-2086-4EA7-B1FA-5385A27FFC66}" type="pres">
      <dgm:prSet presAssocID="{9FB5F0D9-A481-46A8-B5B0-3ED2E1F58836}" presName="root1" presStyleCnt="0"/>
      <dgm:spPr/>
    </dgm:pt>
    <dgm:pt modelId="{53277694-FED1-4810-BC34-30BBE30C707D}" type="pres">
      <dgm:prSet presAssocID="{9FB5F0D9-A481-46A8-B5B0-3ED2E1F58836}" presName="LevelOneTextNode" presStyleLbl="node0" presStyleIdx="0" presStyleCnt="1">
        <dgm:presLayoutVars>
          <dgm:chPref val="3"/>
        </dgm:presLayoutVars>
      </dgm:prSet>
      <dgm:spPr/>
    </dgm:pt>
    <dgm:pt modelId="{F8AF5FD9-95AC-4DE9-B00E-5EFD30E038F6}" type="pres">
      <dgm:prSet presAssocID="{9FB5F0D9-A481-46A8-B5B0-3ED2E1F58836}" presName="level2hierChild" presStyleCnt="0"/>
      <dgm:spPr/>
    </dgm:pt>
    <dgm:pt modelId="{C4AD6593-4E35-4BEC-A9B0-A0B9E657DE0A}" type="pres">
      <dgm:prSet presAssocID="{736A649B-832B-48F9-953C-18840F12053E}" presName="conn2-1" presStyleLbl="parChTrans1D2" presStyleIdx="0" presStyleCnt="2"/>
      <dgm:spPr/>
    </dgm:pt>
    <dgm:pt modelId="{3F6988D7-381F-443F-AE94-ADAC58029496}" type="pres">
      <dgm:prSet presAssocID="{736A649B-832B-48F9-953C-18840F12053E}" presName="connTx" presStyleLbl="parChTrans1D2" presStyleIdx="0" presStyleCnt="2"/>
      <dgm:spPr/>
    </dgm:pt>
    <dgm:pt modelId="{27BE023B-0581-4CDA-A9E0-3148FC15F675}" type="pres">
      <dgm:prSet presAssocID="{35D79220-D29F-4F25-92E5-99F678F2A890}" presName="root2" presStyleCnt="0"/>
      <dgm:spPr/>
    </dgm:pt>
    <dgm:pt modelId="{DB6F87D6-3C1A-49AA-A15A-D97BF4D8D598}" type="pres">
      <dgm:prSet presAssocID="{35D79220-D29F-4F25-92E5-99F678F2A890}" presName="LevelTwoTextNode" presStyleLbl="asst1" presStyleIdx="0" presStyleCnt="1">
        <dgm:presLayoutVars>
          <dgm:chPref val="3"/>
        </dgm:presLayoutVars>
      </dgm:prSet>
      <dgm:spPr/>
    </dgm:pt>
    <dgm:pt modelId="{B2012130-2D32-498F-A119-E7FAA0482CCB}" type="pres">
      <dgm:prSet presAssocID="{35D79220-D29F-4F25-92E5-99F678F2A890}" presName="level3hierChild" presStyleCnt="0"/>
      <dgm:spPr/>
    </dgm:pt>
    <dgm:pt modelId="{11C8DC3F-E1FF-4087-82BB-00E9E7BD665E}" type="pres">
      <dgm:prSet presAssocID="{A50EDECD-D3E0-4408-850B-D9FC60D97B92}" presName="conn2-1" presStyleLbl="parChTrans1D3" presStyleIdx="0" presStyleCnt="1"/>
      <dgm:spPr/>
    </dgm:pt>
    <dgm:pt modelId="{396FC9B3-0693-45B9-B0DA-18CFD014D893}" type="pres">
      <dgm:prSet presAssocID="{A50EDECD-D3E0-4408-850B-D9FC60D97B92}" presName="connTx" presStyleLbl="parChTrans1D3" presStyleIdx="0" presStyleCnt="1"/>
      <dgm:spPr/>
    </dgm:pt>
    <dgm:pt modelId="{28AA332A-29F7-434B-A5B6-1749301D192C}" type="pres">
      <dgm:prSet presAssocID="{A4705F60-E432-406D-9719-266E79940551}" presName="root2" presStyleCnt="0"/>
      <dgm:spPr/>
    </dgm:pt>
    <dgm:pt modelId="{90E84927-053E-4D7E-AAB4-579D432F7059}" type="pres">
      <dgm:prSet presAssocID="{A4705F60-E432-406D-9719-266E79940551}" presName="LevelTwoTextNode" presStyleLbl="node3" presStyleIdx="0" presStyleCnt="1">
        <dgm:presLayoutVars>
          <dgm:chPref val="3"/>
        </dgm:presLayoutVars>
      </dgm:prSet>
      <dgm:spPr/>
    </dgm:pt>
    <dgm:pt modelId="{3955A528-2EEF-4BD0-9DC3-B3FF6DA77079}" type="pres">
      <dgm:prSet presAssocID="{A4705F60-E432-406D-9719-266E79940551}" presName="level3hierChild" presStyleCnt="0"/>
      <dgm:spPr/>
    </dgm:pt>
    <dgm:pt modelId="{E1087B9A-E4B8-47CB-9F4D-D74B692648DA}" type="pres">
      <dgm:prSet presAssocID="{29920CC1-D758-4C12-AEA4-F8DD33A3E32C}" presName="conn2-1" presStyleLbl="parChTrans1D4" presStyleIdx="0" presStyleCnt="3"/>
      <dgm:spPr/>
    </dgm:pt>
    <dgm:pt modelId="{8EAA0743-6BED-4C6A-9345-CA9608CF85DF}" type="pres">
      <dgm:prSet presAssocID="{29920CC1-D758-4C12-AEA4-F8DD33A3E32C}" presName="connTx" presStyleLbl="parChTrans1D4" presStyleIdx="0" presStyleCnt="3"/>
      <dgm:spPr/>
    </dgm:pt>
    <dgm:pt modelId="{F0EE870E-B0BD-4454-9D11-366A73563319}" type="pres">
      <dgm:prSet presAssocID="{621138E4-E8ED-4F42-A8E9-ADC0CF9F8BF6}" presName="root2" presStyleCnt="0"/>
      <dgm:spPr/>
    </dgm:pt>
    <dgm:pt modelId="{13D74A8F-9FE2-4E29-8CD6-8C02DE747A0C}" type="pres">
      <dgm:prSet presAssocID="{621138E4-E8ED-4F42-A8E9-ADC0CF9F8BF6}" presName="LevelTwoTextNode" presStyleLbl="node4" presStyleIdx="0" presStyleCnt="3">
        <dgm:presLayoutVars>
          <dgm:chPref val="3"/>
        </dgm:presLayoutVars>
      </dgm:prSet>
      <dgm:spPr/>
    </dgm:pt>
    <dgm:pt modelId="{4EFC4F0D-98C7-4457-9320-EEB62EB63705}" type="pres">
      <dgm:prSet presAssocID="{621138E4-E8ED-4F42-A8E9-ADC0CF9F8BF6}" presName="level3hierChild" presStyleCnt="0"/>
      <dgm:spPr/>
    </dgm:pt>
    <dgm:pt modelId="{F6F35977-9EA8-4650-828E-7380F68B6D06}" type="pres">
      <dgm:prSet presAssocID="{FC8FE77D-9D45-4798-8798-8DEFDE29B1AD}" presName="conn2-1" presStyleLbl="parChTrans1D4" presStyleIdx="1" presStyleCnt="3"/>
      <dgm:spPr/>
    </dgm:pt>
    <dgm:pt modelId="{74844333-3F9F-4050-A1F3-73ACE0934996}" type="pres">
      <dgm:prSet presAssocID="{FC8FE77D-9D45-4798-8798-8DEFDE29B1AD}" presName="connTx" presStyleLbl="parChTrans1D4" presStyleIdx="1" presStyleCnt="3"/>
      <dgm:spPr/>
    </dgm:pt>
    <dgm:pt modelId="{D211354F-4BD6-4506-A6CB-3AD054F3F6DB}" type="pres">
      <dgm:prSet presAssocID="{2C86448A-4DA3-4A0D-9B61-7C6C3871A3AD}" presName="root2" presStyleCnt="0"/>
      <dgm:spPr/>
    </dgm:pt>
    <dgm:pt modelId="{480A6845-5383-48D3-A84F-48D0771D45CE}" type="pres">
      <dgm:prSet presAssocID="{2C86448A-4DA3-4A0D-9B61-7C6C3871A3AD}" presName="LevelTwoTextNode" presStyleLbl="node4" presStyleIdx="1" presStyleCnt="3">
        <dgm:presLayoutVars>
          <dgm:chPref val="3"/>
        </dgm:presLayoutVars>
      </dgm:prSet>
      <dgm:spPr/>
    </dgm:pt>
    <dgm:pt modelId="{2D29D103-F30F-49A4-B888-B07BF89003ED}" type="pres">
      <dgm:prSet presAssocID="{2C86448A-4DA3-4A0D-9B61-7C6C3871A3AD}" presName="level3hierChild" presStyleCnt="0"/>
      <dgm:spPr/>
    </dgm:pt>
    <dgm:pt modelId="{448AF188-6187-437B-915E-866B07573D0E}" type="pres">
      <dgm:prSet presAssocID="{662ABA34-4FF4-4532-A6AB-63B1F74A2D8E}" presName="conn2-1" presStyleLbl="parChTrans1D4" presStyleIdx="2" presStyleCnt="3"/>
      <dgm:spPr/>
    </dgm:pt>
    <dgm:pt modelId="{05B5C98A-18AB-4A82-A984-357E337427BD}" type="pres">
      <dgm:prSet presAssocID="{662ABA34-4FF4-4532-A6AB-63B1F74A2D8E}" presName="connTx" presStyleLbl="parChTrans1D4" presStyleIdx="2" presStyleCnt="3"/>
      <dgm:spPr/>
    </dgm:pt>
    <dgm:pt modelId="{E13992EC-A2BF-45BB-84B8-72BDCD51DFEF}" type="pres">
      <dgm:prSet presAssocID="{EFA64A51-AC40-43E4-AE28-E1AB902AF393}" presName="root2" presStyleCnt="0"/>
      <dgm:spPr/>
    </dgm:pt>
    <dgm:pt modelId="{0B85DF6E-42E3-41AC-81AB-A709622EB00B}" type="pres">
      <dgm:prSet presAssocID="{EFA64A51-AC40-43E4-AE28-E1AB902AF393}" presName="LevelTwoTextNode" presStyleLbl="node4" presStyleIdx="2" presStyleCnt="3">
        <dgm:presLayoutVars>
          <dgm:chPref val="3"/>
        </dgm:presLayoutVars>
      </dgm:prSet>
      <dgm:spPr/>
    </dgm:pt>
    <dgm:pt modelId="{B44250D9-3B45-4A76-B7DE-77B017C32A87}" type="pres">
      <dgm:prSet presAssocID="{EFA64A51-AC40-43E4-AE28-E1AB902AF393}" presName="level3hierChild" presStyleCnt="0"/>
      <dgm:spPr/>
    </dgm:pt>
    <dgm:pt modelId="{C741ECAD-36A4-447E-AC77-D5928B027772}" type="pres">
      <dgm:prSet presAssocID="{49ED0C22-634D-470E-A2C9-2F146BEAC4AB}" presName="conn2-1" presStyleLbl="parChTrans1D2" presStyleIdx="1" presStyleCnt="2"/>
      <dgm:spPr/>
    </dgm:pt>
    <dgm:pt modelId="{684C1D96-2D6B-4C56-B7DC-21D53F52D6DD}" type="pres">
      <dgm:prSet presAssocID="{49ED0C22-634D-470E-A2C9-2F146BEAC4AB}" presName="connTx" presStyleLbl="parChTrans1D2" presStyleIdx="1" presStyleCnt="2"/>
      <dgm:spPr/>
    </dgm:pt>
    <dgm:pt modelId="{1D315081-05A0-4F96-B6C4-FA78C92B6F49}" type="pres">
      <dgm:prSet presAssocID="{5AB5B2AB-E7E6-4660-950B-2591ACC9223D}" presName="root2" presStyleCnt="0"/>
      <dgm:spPr/>
    </dgm:pt>
    <dgm:pt modelId="{1175B1C3-43DE-406C-BEA0-99628D5278E0}" type="pres">
      <dgm:prSet presAssocID="{5AB5B2AB-E7E6-4660-950B-2591ACC9223D}" presName="LevelTwoTextNode" presStyleLbl="node2" presStyleIdx="0" presStyleCnt="1">
        <dgm:presLayoutVars>
          <dgm:chPref val="3"/>
        </dgm:presLayoutVars>
      </dgm:prSet>
      <dgm:spPr/>
    </dgm:pt>
    <dgm:pt modelId="{DD9437AA-1615-4C49-A32D-8448884D0468}" type="pres">
      <dgm:prSet presAssocID="{5AB5B2AB-E7E6-4660-950B-2591ACC9223D}" presName="level3hierChild" presStyleCnt="0"/>
      <dgm:spPr/>
    </dgm:pt>
  </dgm:ptLst>
  <dgm:cxnLst>
    <dgm:cxn modelId="{4D693E16-73B8-4C15-B163-A0AF1E1A5552}" type="presOf" srcId="{5AB5B2AB-E7E6-4660-950B-2591ACC9223D}" destId="{1175B1C3-43DE-406C-BEA0-99628D5278E0}" srcOrd="0" destOrd="0" presId="urn:microsoft.com/office/officeart/2005/8/layout/hierarchy2"/>
    <dgm:cxn modelId="{29164723-E134-40E7-B246-427474D8C24B}" srcId="{F290254D-5EBD-4E81-A76C-BBFD61C71CF4}" destId="{9FB5F0D9-A481-46A8-B5B0-3ED2E1F58836}" srcOrd="0" destOrd="0" parTransId="{46D7AB6D-A2B4-452F-9E71-82F6A4E97157}" sibTransId="{57838B69-7F00-452B-9618-7C3FDD7063A7}"/>
    <dgm:cxn modelId="{029CF526-95F3-4CA5-8C1D-8171E26B8A69}" type="presOf" srcId="{29920CC1-D758-4C12-AEA4-F8DD33A3E32C}" destId="{E1087B9A-E4B8-47CB-9F4D-D74B692648DA}" srcOrd="0" destOrd="0" presId="urn:microsoft.com/office/officeart/2005/8/layout/hierarchy2"/>
    <dgm:cxn modelId="{0063BC28-C4AF-4238-B1B7-74CD732F9775}" srcId="{9FB5F0D9-A481-46A8-B5B0-3ED2E1F58836}" destId="{5AB5B2AB-E7E6-4660-950B-2591ACC9223D}" srcOrd="1" destOrd="0" parTransId="{49ED0C22-634D-470E-A2C9-2F146BEAC4AB}" sibTransId="{BAAFA123-5895-4FC4-99C4-D163FB66A991}"/>
    <dgm:cxn modelId="{DC010029-B5A3-410F-B15A-CA088B512920}" type="presOf" srcId="{49ED0C22-634D-470E-A2C9-2F146BEAC4AB}" destId="{C741ECAD-36A4-447E-AC77-D5928B027772}" srcOrd="0" destOrd="0" presId="urn:microsoft.com/office/officeart/2005/8/layout/hierarchy2"/>
    <dgm:cxn modelId="{28201C3C-B818-4C26-A491-3E4B3D4E19F7}" type="presOf" srcId="{FC8FE77D-9D45-4798-8798-8DEFDE29B1AD}" destId="{F6F35977-9EA8-4650-828E-7380F68B6D06}" srcOrd="0" destOrd="0" presId="urn:microsoft.com/office/officeart/2005/8/layout/hierarchy2"/>
    <dgm:cxn modelId="{5CA35B5F-8642-4BF6-8B18-E90693431752}" type="presOf" srcId="{35D79220-D29F-4F25-92E5-99F678F2A890}" destId="{DB6F87D6-3C1A-49AA-A15A-D97BF4D8D598}" srcOrd="0" destOrd="0" presId="urn:microsoft.com/office/officeart/2005/8/layout/hierarchy2"/>
    <dgm:cxn modelId="{FA07794F-B2CE-4734-AA7A-633767228D9D}" type="presOf" srcId="{EFA64A51-AC40-43E4-AE28-E1AB902AF393}" destId="{0B85DF6E-42E3-41AC-81AB-A709622EB00B}" srcOrd="0" destOrd="0" presId="urn:microsoft.com/office/officeart/2005/8/layout/hierarchy2"/>
    <dgm:cxn modelId="{D4143094-6BB4-494A-88EA-EA160AA41C68}" srcId="{35D79220-D29F-4F25-92E5-99F678F2A890}" destId="{A4705F60-E432-406D-9719-266E79940551}" srcOrd="0" destOrd="0" parTransId="{A50EDECD-D3E0-4408-850B-D9FC60D97B92}" sibTransId="{87013E92-547C-4DCE-98C2-6EB3DEBFD82C}"/>
    <dgm:cxn modelId="{17564597-A51A-4015-BBB7-8467C352B390}" type="presOf" srcId="{29920CC1-D758-4C12-AEA4-F8DD33A3E32C}" destId="{8EAA0743-6BED-4C6A-9345-CA9608CF85DF}" srcOrd="1" destOrd="0" presId="urn:microsoft.com/office/officeart/2005/8/layout/hierarchy2"/>
    <dgm:cxn modelId="{6FCE2EA4-D1A3-4CD0-8B9C-BB164699E75F}" type="presOf" srcId="{2C86448A-4DA3-4A0D-9B61-7C6C3871A3AD}" destId="{480A6845-5383-48D3-A84F-48D0771D45CE}" srcOrd="0" destOrd="0" presId="urn:microsoft.com/office/officeart/2005/8/layout/hierarchy2"/>
    <dgm:cxn modelId="{C96CFEA4-1F31-4309-A177-8C48CC8546DF}" srcId="{A4705F60-E432-406D-9719-266E79940551}" destId="{621138E4-E8ED-4F42-A8E9-ADC0CF9F8BF6}" srcOrd="0" destOrd="0" parTransId="{29920CC1-D758-4C12-AEA4-F8DD33A3E32C}" sibTransId="{387F200F-AC76-4C88-969A-DD06B1342F91}"/>
    <dgm:cxn modelId="{B3E42CAE-402E-4B2F-A0CF-944F565B9982}" type="presOf" srcId="{A50EDECD-D3E0-4408-850B-D9FC60D97B92}" destId="{11C8DC3F-E1FF-4087-82BB-00E9E7BD665E}" srcOrd="0" destOrd="0" presId="urn:microsoft.com/office/officeart/2005/8/layout/hierarchy2"/>
    <dgm:cxn modelId="{F6507EB2-943A-4294-9492-470DE98A6E0E}" type="presOf" srcId="{F290254D-5EBD-4E81-A76C-BBFD61C71CF4}" destId="{162B1C5E-F0E2-4261-BBB2-F9105A7FD5D7}" srcOrd="0" destOrd="0" presId="urn:microsoft.com/office/officeart/2005/8/layout/hierarchy2"/>
    <dgm:cxn modelId="{D3487BBC-3D36-4187-B089-510FB85403A4}" type="presOf" srcId="{736A649B-832B-48F9-953C-18840F12053E}" destId="{C4AD6593-4E35-4BEC-A9B0-A0B9E657DE0A}" srcOrd="0" destOrd="0" presId="urn:microsoft.com/office/officeart/2005/8/layout/hierarchy2"/>
    <dgm:cxn modelId="{DF6AE6BE-CB1C-4738-AA97-E97190F322F2}" type="presOf" srcId="{662ABA34-4FF4-4532-A6AB-63B1F74A2D8E}" destId="{05B5C98A-18AB-4A82-A984-357E337427BD}" srcOrd="1" destOrd="0" presId="urn:microsoft.com/office/officeart/2005/8/layout/hierarchy2"/>
    <dgm:cxn modelId="{40D340BF-3D18-465E-AA01-3EB9FA8C14FA}" type="presOf" srcId="{FC8FE77D-9D45-4798-8798-8DEFDE29B1AD}" destId="{74844333-3F9F-4050-A1F3-73ACE0934996}" srcOrd="1" destOrd="0" presId="urn:microsoft.com/office/officeart/2005/8/layout/hierarchy2"/>
    <dgm:cxn modelId="{EF627AC5-F4C5-4B85-8A00-82F8725009CF}" type="presOf" srcId="{662ABA34-4FF4-4532-A6AB-63B1F74A2D8E}" destId="{448AF188-6187-437B-915E-866B07573D0E}" srcOrd="0" destOrd="0" presId="urn:microsoft.com/office/officeart/2005/8/layout/hierarchy2"/>
    <dgm:cxn modelId="{653BB4C5-CBB8-4810-9A9E-5F265D5B50AE}" type="presOf" srcId="{A50EDECD-D3E0-4408-850B-D9FC60D97B92}" destId="{396FC9B3-0693-45B9-B0DA-18CFD014D893}" srcOrd="1" destOrd="0" presId="urn:microsoft.com/office/officeart/2005/8/layout/hierarchy2"/>
    <dgm:cxn modelId="{6EF5B2C6-5623-4FBD-8BBA-78ED7C44535E}" srcId="{621138E4-E8ED-4F42-A8E9-ADC0CF9F8BF6}" destId="{2C86448A-4DA3-4A0D-9B61-7C6C3871A3AD}" srcOrd="0" destOrd="0" parTransId="{FC8FE77D-9D45-4798-8798-8DEFDE29B1AD}" sibTransId="{879C918A-F778-44B4-8E20-0F981626624E}"/>
    <dgm:cxn modelId="{A61496DA-F0CB-499B-A54E-132A55FBE403}" type="presOf" srcId="{621138E4-E8ED-4F42-A8E9-ADC0CF9F8BF6}" destId="{13D74A8F-9FE2-4E29-8CD6-8C02DE747A0C}" srcOrd="0" destOrd="0" presId="urn:microsoft.com/office/officeart/2005/8/layout/hierarchy2"/>
    <dgm:cxn modelId="{F042A2E4-CCBE-4386-85CA-49BFFE72DDED}" type="presOf" srcId="{49ED0C22-634D-470E-A2C9-2F146BEAC4AB}" destId="{684C1D96-2D6B-4C56-B7DC-21D53F52D6DD}" srcOrd="1" destOrd="0" presId="urn:microsoft.com/office/officeart/2005/8/layout/hierarchy2"/>
    <dgm:cxn modelId="{303182E7-3FF7-4111-ADBE-3AB16139A226}" type="presOf" srcId="{9FB5F0D9-A481-46A8-B5B0-3ED2E1F58836}" destId="{53277694-FED1-4810-BC34-30BBE30C707D}" srcOrd="0" destOrd="0" presId="urn:microsoft.com/office/officeart/2005/8/layout/hierarchy2"/>
    <dgm:cxn modelId="{647451E9-873C-4EE1-A9CC-3638487BFB05}" type="presOf" srcId="{736A649B-832B-48F9-953C-18840F12053E}" destId="{3F6988D7-381F-443F-AE94-ADAC58029496}" srcOrd="1" destOrd="0" presId="urn:microsoft.com/office/officeart/2005/8/layout/hierarchy2"/>
    <dgm:cxn modelId="{218348F4-828D-440F-8420-618AD9E39BAB}" srcId="{2C86448A-4DA3-4A0D-9B61-7C6C3871A3AD}" destId="{EFA64A51-AC40-43E4-AE28-E1AB902AF393}" srcOrd="0" destOrd="0" parTransId="{662ABA34-4FF4-4532-A6AB-63B1F74A2D8E}" sibTransId="{A56F9DB9-F1C1-49E8-AB13-BB6C8025A0AD}"/>
    <dgm:cxn modelId="{71A68AFC-413D-4A01-806B-F7D48BAA4EFA}" srcId="{9FB5F0D9-A481-46A8-B5B0-3ED2E1F58836}" destId="{35D79220-D29F-4F25-92E5-99F678F2A890}" srcOrd="0" destOrd="0" parTransId="{736A649B-832B-48F9-953C-18840F12053E}" sibTransId="{2D5F3C87-A8DE-4D41-B09E-A2399EC96D4A}"/>
    <dgm:cxn modelId="{997252FD-882A-498C-9736-F6DCC0A580EF}" type="presOf" srcId="{A4705F60-E432-406D-9719-266E79940551}" destId="{90E84927-053E-4D7E-AAB4-579D432F7059}" srcOrd="0" destOrd="0" presId="urn:microsoft.com/office/officeart/2005/8/layout/hierarchy2"/>
    <dgm:cxn modelId="{8134812E-80A3-4E03-A0DF-BA4CA79CAFEA}" type="presParOf" srcId="{162B1C5E-F0E2-4261-BBB2-F9105A7FD5D7}" destId="{73AA9337-2086-4EA7-B1FA-5385A27FFC66}" srcOrd="0" destOrd="0" presId="urn:microsoft.com/office/officeart/2005/8/layout/hierarchy2"/>
    <dgm:cxn modelId="{965B85AE-C565-4CD9-A3C1-C92BD725CB53}" type="presParOf" srcId="{73AA9337-2086-4EA7-B1FA-5385A27FFC66}" destId="{53277694-FED1-4810-BC34-30BBE30C707D}" srcOrd="0" destOrd="0" presId="urn:microsoft.com/office/officeart/2005/8/layout/hierarchy2"/>
    <dgm:cxn modelId="{7F2A6F04-7B80-425C-966A-107270404F55}" type="presParOf" srcId="{73AA9337-2086-4EA7-B1FA-5385A27FFC66}" destId="{F8AF5FD9-95AC-4DE9-B00E-5EFD30E038F6}" srcOrd="1" destOrd="0" presId="urn:microsoft.com/office/officeart/2005/8/layout/hierarchy2"/>
    <dgm:cxn modelId="{0C4735BC-A3CD-4572-90F3-D8CA52274738}" type="presParOf" srcId="{F8AF5FD9-95AC-4DE9-B00E-5EFD30E038F6}" destId="{C4AD6593-4E35-4BEC-A9B0-A0B9E657DE0A}" srcOrd="0" destOrd="0" presId="urn:microsoft.com/office/officeart/2005/8/layout/hierarchy2"/>
    <dgm:cxn modelId="{AE09A349-713C-41C5-9955-A5A5B781D050}" type="presParOf" srcId="{C4AD6593-4E35-4BEC-A9B0-A0B9E657DE0A}" destId="{3F6988D7-381F-443F-AE94-ADAC58029496}" srcOrd="0" destOrd="0" presId="urn:microsoft.com/office/officeart/2005/8/layout/hierarchy2"/>
    <dgm:cxn modelId="{F17ECDC0-03A9-4DD2-8205-C8AD10F1E5F0}" type="presParOf" srcId="{F8AF5FD9-95AC-4DE9-B00E-5EFD30E038F6}" destId="{27BE023B-0581-4CDA-A9E0-3148FC15F675}" srcOrd="1" destOrd="0" presId="urn:microsoft.com/office/officeart/2005/8/layout/hierarchy2"/>
    <dgm:cxn modelId="{7CBD80E5-77E4-4EC1-B050-CA7B8CB7CBE0}" type="presParOf" srcId="{27BE023B-0581-4CDA-A9E0-3148FC15F675}" destId="{DB6F87D6-3C1A-49AA-A15A-D97BF4D8D598}" srcOrd="0" destOrd="0" presId="urn:microsoft.com/office/officeart/2005/8/layout/hierarchy2"/>
    <dgm:cxn modelId="{D7DB0ADD-88E1-48AF-9254-51B78FF59E77}" type="presParOf" srcId="{27BE023B-0581-4CDA-A9E0-3148FC15F675}" destId="{B2012130-2D32-498F-A119-E7FAA0482CCB}" srcOrd="1" destOrd="0" presId="urn:microsoft.com/office/officeart/2005/8/layout/hierarchy2"/>
    <dgm:cxn modelId="{7C3DA1E1-8FB3-4277-8105-FE971E4EF2DA}" type="presParOf" srcId="{B2012130-2D32-498F-A119-E7FAA0482CCB}" destId="{11C8DC3F-E1FF-4087-82BB-00E9E7BD665E}" srcOrd="0" destOrd="0" presId="urn:microsoft.com/office/officeart/2005/8/layout/hierarchy2"/>
    <dgm:cxn modelId="{40803CE7-8B93-4E8E-89E4-0742BCD91FD8}" type="presParOf" srcId="{11C8DC3F-E1FF-4087-82BB-00E9E7BD665E}" destId="{396FC9B3-0693-45B9-B0DA-18CFD014D893}" srcOrd="0" destOrd="0" presId="urn:microsoft.com/office/officeart/2005/8/layout/hierarchy2"/>
    <dgm:cxn modelId="{A064BA97-9F2B-4D1A-BA56-5F1E28DB9B5C}" type="presParOf" srcId="{B2012130-2D32-498F-A119-E7FAA0482CCB}" destId="{28AA332A-29F7-434B-A5B6-1749301D192C}" srcOrd="1" destOrd="0" presId="urn:microsoft.com/office/officeart/2005/8/layout/hierarchy2"/>
    <dgm:cxn modelId="{57DAD0A9-1E79-4195-A64E-8D92BE09608C}" type="presParOf" srcId="{28AA332A-29F7-434B-A5B6-1749301D192C}" destId="{90E84927-053E-4D7E-AAB4-579D432F7059}" srcOrd="0" destOrd="0" presId="urn:microsoft.com/office/officeart/2005/8/layout/hierarchy2"/>
    <dgm:cxn modelId="{8EDCA754-6806-4F54-9A57-60FECCE10833}" type="presParOf" srcId="{28AA332A-29F7-434B-A5B6-1749301D192C}" destId="{3955A528-2EEF-4BD0-9DC3-B3FF6DA77079}" srcOrd="1" destOrd="0" presId="urn:microsoft.com/office/officeart/2005/8/layout/hierarchy2"/>
    <dgm:cxn modelId="{6B7772D5-7B46-42C6-B4CF-61B9A58452FF}" type="presParOf" srcId="{3955A528-2EEF-4BD0-9DC3-B3FF6DA77079}" destId="{E1087B9A-E4B8-47CB-9F4D-D74B692648DA}" srcOrd="0" destOrd="0" presId="urn:microsoft.com/office/officeart/2005/8/layout/hierarchy2"/>
    <dgm:cxn modelId="{0EA59931-9B01-4F99-8846-D82AD51378CB}" type="presParOf" srcId="{E1087B9A-E4B8-47CB-9F4D-D74B692648DA}" destId="{8EAA0743-6BED-4C6A-9345-CA9608CF85DF}" srcOrd="0" destOrd="0" presId="urn:microsoft.com/office/officeart/2005/8/layout/hierarchy2"/>
    <dgm:cxn modelId="{D5B726D1-E534-4B2D-BB90-5A926789425E}" type="presParOf" srcId="{3955A528-2EEF-4BD0-9DC3-B3FF6DA77079}" destId="{F0EE870E-B0BD-4454-9D11-366A73563319}" srcOrd="1" destOrd="0" presId="urn:microsoft.com/office/officeart/2005/8/layout/hierarchy2"/>
    <dgm:cxn modelId="{F4A7FB6B-C3F4-47A9-8919-E2AE3B3DA1A0}" type="presParOf" srcId="{F0EE870E-B0BD-4454-9D11-366A73563319}" destId="{13D74A8F-9FE2-4E29-8CD6-8C02DE747A0C}" srcOrd="0" destOrd="0" presId="urn:microsoft.com/office/officeart/2005/8/layout/hierarchy2"/>
    <dgm:cxn modelId="{73354BF9-BE85-40B7-A37B-A312229B39F8}" type="presParOf" srcId="{F0EE870E-B0BD-4454-9D11-366A73563319}" destId="{4EFC4F0D-98C7-4457-9320-EEB62EB63705}" srcOrd="1" destOrd="0" presId="urn:microsoft.com/office/officeart/2005/8/layout/hierarchy2"/>
    <dgm:cxn modelId="{B76CAA5C-6A34-4A65-9081-FCE324B002C2}" type="presParOf" srcId="{4EFC4F0D-98C7-4457-9320-EEB62EB63705}" destId="{F6F35977-9EA8-4650-828E-7380F68B6D06}" srcOrd="0" destOrd="0" presId="urn:microsoft.com/office/officeart/2005/8/layout/hierarchy2"/>
    <dgm:cxn modelId="{15FFFF7E-47F0-4A27-96C6-9EAAEA642AD3}" type="presParOf" srcId="{F6F35977-9EA8-4650-828E-7380F68B6D06}" destId="{74844333-3F9F-4050-A1F3-73ACE0934996}" srcOrd="0" destOrd="0" presId="urn:microsoft.com/office/officeart/2005/8/layout/hierarchy2"/>
    <dgm:cxn modelId="{8ABBC303-6E82-4EB8-B687-07C3F4C5C122}" type="presParOf" srcId="{4EFC4F0D-98C7-4457-9320-EEB62EB63705}" destId="{D211354F-4BD6-4506-A6CB-3AD054F3F6DB}" srcOrd="1" destOrd="0" presId="urn:microsoft.com/office/officeart/2005/8/layout/hierarchy2"/>
    <dgm:cxn modelId="{1FF54534-CF36-42FF-A3FC-36A87A836C63}" type="presParOf" srcId="{D211354F-4BD6-4506-A6CB-3AD054F3F6DB}" destId="{480A6845-5383-48D3-A84F-48D0771D45CE}" srcOrd="0" destOrd="0" presId="urn:microsoft.com/office/officeart/2005/8/layout/hierarchy2"/>
    <dgm:cxn modelId="{1C16537D-92A9-49E7-8C0A-C8261F77ED99}" type="presParOf" srcId="{D211354F-4BD6-4506-A6CB-3AD054F3F6DB}" destId="{2D29D103-F30F-49A4-B888-B07BF89003ED}" srcOrd="1" destOrd="0" presId="urn:microsoft.com/office/officeart/2005/8/layout/hierarchy2"/>
    <dgm:cxn modelId="{A0C32232-E383-4C37-BEA1-A1D7F3D86580}" type="presParOf" srcId="{2D29D103-F30F-49A4-B888-B07BF89003ED}" destId="{448AF188-6187-437B-915E-866B07573D0E}" srcOrd="0" destOrd="0" presId="urn:microsoft.com/office/officeart/2005/8/layout/hierarchy2"/>
    <dgm:cxn modelId="{980AFA1E-F8F3-4A05-BFBC-3E84D7D875F0}" type="presParOf" srcId="{448AF188-6187-437B-915E-866B07573D0E}" destId="{05B5C98A-18AB-4A82-A984-357E337427BD}" srcOrd="0" destOrd="0" presId="urn:microsoft.com/office/officeart/2005/8/layout/hierarchy2"/>
    <dgm:cxn modelId="{C675E452-1975-408E-8327-258C5EFC6994}" type="presParOf" srcId="{2D29D103-F30F-49A4-B888-B07BF89003ED}" destId="{E13992EC-A2BF-45BB-84B8-72BDCD51DFEF}" srcOrd="1" destOrd="0" presId="urn:microsoft.com/office/officeart/2005/8/layout/hierarchy2"/>
    <dgm:cxn modelId="{17C0ED63-6938-4191-ACCE-1B254AAA601E}" type="presParOf" srcId="{E13992EC-A2BF-45BB-84B8-72BDCD51DFEF}" destId="{0B85DF6E-42E3-41AC-81AB-A709622EB00B}" srcOrd="0" destOrd="0" presId="urn:microsoft.com/office/officeart/2005/8/layout/hierarchy2"/>
    <dgm:cxn modelId="{71253553-0B8E-4D13-94AD-F65C16A8C306}" type="presParOf" srcId="{E13992EC-A2BF-45BB-84B8-72BDCD51DFEF}" destId="{B44250D9-3B45-4A76-B7DE-77B017C32A87}" srcOrd="1" destOrd="0" presId="urn:microsoft.com/office/officeart/2005/8/layout/hierarchy2"/>
    <dgm:cxn modelId="{46A5B660-E7F6-42A4-A52F-8334D1099E44}" type="presParOf" srcId="{F8AF5FD9-95AC-4DE9-B00E-5EFD30E038F6}" destId="{C741ECAD-36A4-447E-AC77-D5928B027772}" srcOrd="2" destOrd="0" presId="urn:microsoft.com/office/officeart/2005/8/layout/hierarchy2"/>
    <dgm:cxn modelId="{01DFCD76-2F3A-4060-8606-660381B347B1}" type="presParOf" srcId="{C741ECAD-36A4-447E-AC77-D5928B027772}" destId="{684C1D96-2D6B-4C56-B7DC-21D53F52D6DD}" srcOrd="0" destOrd="0" presId="urn:microsoft.com/office/officeart/2005/8/layout/hierarchy2"/>
    <dgm:cxn modelId="{06E47C2F-FAE9-4559-980A-A47D6530EFB7}" type="presParOf" srcId="{F8AF5FD9-95AC-4DE9-B00E-5EFD30E038F6}" destId="{1D315081-05A0-4F96-B6C4-FA78C92B6F49}" srcOrd="3" destOrd="0" presId="urn:microsoft.com/office/officeart/2005/8/layout/hierarchy2"/>
    <dgm:cxn modelId="{80976C47-A383-4A16-B352-0120DA545D65}" type="presParOf" srcId="{1D315081-05A0-4F96-B6C4-FA78C92B6F49}" destId="{1175B1C3-43DE-406C-BEA0-99628D5278E0}" srcOrd="0" destOrd="0" presId="urn:microsoft.com/office/officeart/2005/8/layout/hierarchy2"/>
    <dgm:cxn modelId="{864227F3-6C95-4677-ADB9-78BA4CC4D42D}" type="presParOf" srcId="{1D315081-05A0-4F96-B6C4-FA78C92B6F49}" destId="{DD9437AA-1615-4C49-A32D-8448884D046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ADF42-153F-4F60-BE1B-F4725B796FCB}">
      <dsp:nvSpPr>
        <dsp:cNvPr id="0" name=""/>
        <dsp:cNvSpPr/>
      </dsp:nvSpPr>
      <dsp:spPr>
        <a:xfrm>
          <a:off x="2704136" y="2377"/>
          <a:ext cx="1791039" cy="1164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SCF</a:t>
          </a:r>
        </a:p>
      </dsp:txBody>
      <dsp:txXfrm>
        <a:off x="2760966" y="59207"/>
        <a:ext cx="1677379" cy="1050515"/>
      </dsp:txXfrm>
    </dsp:sp>
    <dsp:sp modelId="{9484C47A-C1F4-4D1E-8C64-93209928F28B}">
      <dsp:nvSpPr>
        <dsp:cNvPr id="0" name=""/>
        <dsp:cNvSpPr/>
      </dsp:nvSpPr>
      <dsp:spPr>
        <a:xfrm>
          <a:off x="1677648" y="584464"/>
          <a:ext cx="3844014" cy="3844014"/>
        </a:xfrm>
        <a:custGeom>
          <a:avLst/>
          <a:gdLst/>
          <a:ahLst/>
          <a:cxnLst/>
          <a:rect l="0" t="0" r="0" b="0"/>
          <a:pathLst>
            <a:path>
              <a:moveTo>
                <a:pt x="3064370" y="376329"/>
              </a:moveTo>
              <a:arcTo wR="1922007" hR="1922007" stAng="18388019" swAng="16324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9C3ED-E418-413B-8EED-92CB1C13C225}">
      <dsp:nvSpPr>
        <dsp:cNvPr id="0" name=""/>
        <dsp:cNvSpPr/>
      </dsp:nvSpPr>
      <dsp:spPr>
        <a:xfrm>
          <a:off x="4626143" y="1924384"/>
          <a:ext cx="1791039" cy="1164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TDDFT</a:t>
          </a:r>
        </a:p>
      </dsp:txBody>
      <dsp:txXfrm>
        <a:off x="4682973" y="1981214"/>
        <a:ext cx="1677379" cy="1050515"/>
      </dsp:txXfrm>
    </dsp:sp>
    <dsp:sp modelId="{6C51FC19-1AA8-4721-A7AD-6DEB483D7D63}">
      <dsp:nvSpPr>
        <dsp:cNvPr id="0" name=""/>
        <dsp:cNvSpPr/>
      </dsp:nvSpPr>
      <dsp:spPr>
        <a:xfrm>
          <a:off x="1677648" y="584464"/>
          <a:ext cx="3844014" cy="3844014"/>
        </a:xfrm>
        <a:custGeom>
          <a:avLst/>
          <a:gdLst/>
          <a:ahLst/>
          <a:cxnLst/>
          <a:rect l="0" t="0" r="0" b="0"/>
          <a:pathLst>
            <a:path>
              <a:moveTo>
                <a:pt x="3644678" y="2774365"/>
              </a:moveTo>
              <a:arcTo wR="1922007" hR="1922007" stAng="1579542" swAng="16324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6AD70-2D6A-4C98-B350-380D233F18EB}">
      <dsp:nvSpPr>
        <dsp:cNvPr id="0" name=""/>
        <dsp:cNvSpPr/>
      </dsp:nvSpPr>
      <dsp:spPr>
        <a:xfrm>
          <a:off x="2704136" y="3846391"/>
          <a:ext cx="1791039" cy="1164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Gradient</a:t>
          </a:r>
        </a:p>
      </dsp:txBody>
      <dsp:txXfrm>
        <a:off x="2760966" y="3903221"/>
        <a:ext cx="1677379" cy="1050515"/>
      </dsp:txXfrm>
    </dsp:sp>
    <dsp:sp modelId="{87EB3C82-B4D7-42A5-91E7-92701B88B28C}">
      <dsp:nvSpPr>
        <dsp:cNvPr id="0" name=""/>
        <dsp:cNvSpPr/>
      </dsp:nvSpPr>
      <dsp:spPr>
        <a:xfrm>
          <a:off x="1677648" y="584464"/>
          <a:ext cx="3844014" cy="3844014"/>
        </a:xfrm>
        <a:custGeom>
          <a:avLst/>
          <a:gdLst/>
          <a:ahLst/>
          <a:cxnLst/>
          <a:rect l="0" t="0" r="0" b="0"/>
          <a:pathLst>
            <a:path>
              <a:moveTo>
                <a:pt x="779643" y="3467684"/>
              </a:moveTo>
              <a:arcTo wR="1922007" hR="1922007" stAng="7588019" swAng="16324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F4-A547-449C-881C-44EED066453A}">
      <dsp:nvSpPr>
        <dsp:cNvPr id="0" name=""/>
        <dsp:cNvSpPr/>
      </dsp:nvSpPr>
      <dsp:spPr>
        <a:xfrm>
          <a:off x="782129" y="1924384"/>
          <a:ext cx="1791039" cy="1164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Update coordinates</a:t>
          </a:r>
        </a:p>
      </dsp:txBody>
      <dsp:txXfrm>
        <a:off x="838959" y="1981214"/>
        <a:ext cx="1677379" cy="1050515"/>
      </dsp:txXfrm>
    </dsp:sp>
    <dsp:sp modelId="{0542588C-9758-4606-9B7D-6350F308465B}">
      <dsp:nvSpPr>
        <dsp:cNvPr id="0" name=""/>
        <dsp:cNvSpPr/>
      </dsp:nvSpPr>
      <dsp:spPr>
        <a:xfrm>
          <a:off x="1677648" y="584464"/>
          <a:ext cx="3844014" cy="3844014"/>
        </a:xfrm>
        <a:custGeom>
          <a:avLst/>
          <a:gdLst/>
          <a:ahLst/>
          <a:cxnLst/>
          <a:rect l="0" t="0" r="0" b="0"/>
          <a:pathLst>
            <a:path>
              <a:moveTo>
                <a:pt x="199335" y="1069648"/>
              </a:moveTo>
              <a:arcTo wR="1922007" hR="1922007" stAng="12379542" swAng="16324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9A2EA-EE34-48ED-8869-0BEAAE1049DF}">
      <dsp:nvSpPr>
        <dsp:cNvPr id="0" name=""/>
        <dsp:cNvSpPr/>
      </dsp:nvSpPr>
      <dsp:spPr>
        <a:xfrm>
          <a:off x="964" y="0"/>
          <a:ext cx="2057011" cy="1015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Optimized excited geometry</a:t>
          </a:r>
        </a:p>
      </dsp:txBody>
      <dsp:txXfrm>
        <a:off x="30704" y="29740"/>
        <a:ext cx="1997531" cy="955924"/>
      </dsp:txXfrm>
    </dsp:sp>
    <dsp:sp modelId="{90F75FBB-3D3B-4E43-8A3E-2B144C3A862B}">
      <dsp:nvSpPr>
        <dsp:cNvPr id="0" name=""/>
        <dsp:cNvSpPr/>
      </dsp:nvSpPr>
      <dsp:spPr>
        <a:xfrm>
          <a:off x="2263677" y="252632"/>
          <a:ext cx="436086" cy="5101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63677" y="354660"/>
        <a:ext cx="305260" cy="306082"/>
      </dsp:txXfrm>
    </dsp:sp>
    <dsp:sp modelId="{A4D07421-9ADA-4F6D-923A-E4319C60DC3B}">
      <dsp:nvSpPr>
        <dsp:cNvPr id="0" name=""/>
        <dsp:cNvSpPr/>
      </dsp:nvSpPr>
      <dsp:spPr>
        <a:xfrm>
          <a:off x="2880781" y="0"/>
          <a:ext cx="2057011" cy="1015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TDDFT on the optimized geometry</a:t>
          </a:r>
        </a:p>
      </dsp:txBody>
      <dsp:txXfrm>
        <a:off x="2910521" y="29740"/>
        <a:ext cx="1997531" cy="955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9A2EA-EE34-48ED-8869-0BEAAE1049DF}">
      <dsp:nvSpPr>
        <dsp:cNvPr id="0" name=""/>
        <dsp:cNvSpPr/>
      </dsp:nvSpPr>
      <dsp:spPr>
        <a:xfrm>
          <a:off x="964" y="0"/>
          <a:ext cx="2057011" cy="1015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Optimized excited geometry</a:t>
          </a:r>
        </a:p>
      </dsp:txBody>
      <dsp:txXfrm>
        <a:off x="30704" y="29740"/>
        <a:ext cx="1997531" cy="955924"/>
      </dsp:txXfrm>
    </dsp:sp>
    <dsp:sp modelId="{90F75FBB-3D3B-4E43-8A3E-2B144C3A862B}">
      <dsp:nvSpPr>
        <dsp:cNvPr id="0" name=""/>
        <dsp:cNvSpPr/>
      </dsp:nvSpPr>
      <dsp:spPr>
        <a:xfrm>
          <a:off x="2263677" y="252632"/>
          <a:ext cx="436086" cy="5101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63677" y="354660"/>
        <a:ext cx="305260" cy="306082"/>
      </dsp:txXfrm>
    </dsp:sp>
    <dsp:sp modelId="{A4D07421-9ADA-4F6D-923A-E4319C60DC3B}">
      <dsp:nvSpPr>
        <dsp:cNvPr id="0" name=""/>
        <dsp:cNvSpPr/>
      </dsp:nvSpPr>
      <dsp:spPr>
        <a:xfrm>
          <a:off x="2880781" y="0"/>
          <a:ext cx="2057011" cy="1015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TDDFT on the optimized geometry</a:t>
          </a:r>
        </a:p>
      </dsp:txBody>
      <dsp:txXfrm>
        <a:off x="2910521" y="29740"/>
        <a:ext cx="1997531" cy="9559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277694-FED1-4810-BC34-30BBE30C707D}">
      <dsp:nvSpPr>
        <dsp:cNvPr id="0" name=""/>
        <dsp:cNvSpPr/>
      </dsp:nvSpPr>
      <dsp:spPr>
        <a:xfrm>
          <a:off x="2915" y="502888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Optimize GS geometry</a:t>
          </a:r>
        </a:p>
      </dsp:txBody>
      <dsp:txXfrm>
        <a:off x="18113" y="518086"/>
        <a:ext cx="1007393" cy="488498"/>
      </dsp:txXfrm>
    </dsp:sp>
    <dsp:sp modelId="{C4AD6593-4E35-4BEC-A9B0-A0B9E657DE0A}">
      <dsp:nvSpPr>
        <dsp:cNvPr id="0" name=""/>
        <dsp:cNvSpPr/>
      </dsp:nvSpPr>
      <dsp:spPr>
        <a:xfrm rot="19457599">
          <a:off x="992654" y="582523"/>
          <a:ext cx="511216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511216" y="30629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5482" y="600373"/>
        <a:ext cx="25560" cy="25560"/>
      </dsp:txXfrm>
    </dsp:sp>
    <dsp:sp modelId="{DB6F87D6-3C1A-49AA-A15A-D97BF4D8D598}">
      <dsp:nvSpPr>
        <dsp:cNvPr id="0" name=""/>
        <dsp:cNvSpPr/>
      </dsp:nvSpPr>
      <dsp:spPr>
        <a:xfrm>
          <a:off x="1455820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TDDFT</a:t>
          </a:r>
        </a:p>
      </dsp:txBody>
      <dsp:txXfrm>
        <a:off x="1471018" y="219722"/>
        <a:ext cx="1007393" cy="488498"/>
      </dsp:txXfrm>
    </dsp:sp>
    <dsp:sp modelId="{11C8DC3F-E1FF-4087-82BB-00E9E7BD665E}">
      <dsp:nvSpPr>
        <dsp:cNvPr id="0" name=""/>
        <dsp:cNvSpPr/>
      </dsp:nvSpPr>
      <dsp:spPr>
        <a:xfrm>
          <a:off x="2493609" y="433341"/>
          <a:ext cx="415115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415115" y="3062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0789" y="453593"/>
        <a:ext cx="20755" cy="20755"/>
      </dsp:txXfrm>
    </dsp:sp>
    <dsp:sp modelId="{90E84927-053E-4D7E-AAB4-579D432F7059}">
      <dsp:nvSpPr>
        <dsp:cNvPr id="0" name=""/>
        <dsp:cNvSpPr/>
      </dsp:nvSpPr>
      <dsp:spPr>
        <a:xfrm>
          <a:off x="2908725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Optimize ES geometry</a:t>
          </a:r>
        </a:p>
      </dsp:txBody>
      <dsp:txXfrm>
        <a:off x="2923923" y="219722"/>
        <a:ext cx="1007393" cy="488498"/>
      </dsp:txXfrm>
    </dsp:sp>
    <dsp:sp modelId="{E1087B9A-E4B8-47CB-9F4D-D74B692648DA}">
      <dsp:nvSpPr>
        <dsp:cNvPr id="0" name=""/>
        <dsp:cNvSpPr/>
      </dsp:nvSpPr>
      <dsp:spPr>
        <a:xfrm>
          <a:off x="3946515" y="433341"/>
          <a:ext cx="415115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415115" y="3062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3695" y="453593"/>
        <a:ext cx="20755" cy="20755"/>
      </dsp:txXfrm>
    </dsp:sp>
    <dsp:sp modelId="{13D74A8F-9FE2-4E29-8CD6-8C02DE747A0C}">
      <dsp:nvSpPr>
        <dsp:cNvPr id="0" name=""/>
        <dsp:cNvSpPr/>
      </dsp:nvSpPr>
      <dsp:spPr>
        <a:xfrm>
          <a:off x="4361630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TDDFT</a:t>
          </a:r>
        </a:p>
      </dsp:txBody>
      <dsp:txXfrm>
        <a:off x="4376828" y="219722"/>
        <a:ext cx="1007393" cy="488498"/>
      </dsp:txXfrm>
    </dsp:sp>
    <dsp:sp modelId="{F6F35977-9EA8-4650-828E-7380F68B6D06}">
      <dsp:nvSpPr>
        <dsp:cNvPr id="0" name=""/>
        <dsp:cNvSpPr/>
      </dsp:nvSpPr>
      <dsp:spPr>
        <a:xfrm>
          <a:off x="5399420" y="433341"/>
          <a:ext cx="415115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415115" y="3062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96600" y="453593"/>
        <a:ext cx="20755" cy="20755"/>
      </dsp:txXfrm>
    </dsp:sp>
    <dsp:sp modelId="{480A6845-5383-48D3-A84F-48D0771D45CE}">
      <dsp:nvSpPr>
        <dsp:cNvPr id="0" name=""/>
        <dsp:cNvSpPr/>
      </dsp:nvSpPr>
      <dsp:spPr>
        <a:xfrm>
          <a:off x="5814536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 Hessian</a:t>
          </a:r>
        </a:p>
      </dsp:txBody>
      <dsp:txXfrm>
        <a:off x="5829734" y="219722"/>
        <a:ext cx="1007393" cy="488498"/>
      </dsp:txXfrm>
    </dsp:sp>
    <dsp:sp modelId="{448AF188-6187-437B-915E-866B07573D0E}">
      <dsp:nvSpPr>
        <dsp:cNvPr id="0" name=""/>
        <dsp:cNvSpPr/>
      </dsp:nvSpPr>
      <dsp:spPr>
        <a:xfrm>
          <a:off x="6852325" y="433341"/>
          <a:ext cx="415115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415115" y="3062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49505" y="453593"/>
        <a:ext cx="20755" cy="20755"/>
      </dsp:txXfrm>
    </dsp:sp>
    <dsp:sp modelId="{0B85DF6E-42E3-41AC-81AB-A709622EB00B}">
      <dsp:nvSpPr>
        <dsp:cNvPr id="0" name=""/>
        <dsp:cNvSpPr/>
      </dsp:nvSpPr>
      <dsp:spPr>
        <a:xfrm>
          <a:off x="7267441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ESD</a:t>
          </a:r>
        </a:p>
      </dsp:txBody>
      <dsp:txXfrm>
        <a:off x="7282639" y="219722"/>
        <a:ext cx="1007393" cy="488498"/>
      </dsp:txXfrm>
    </dsp:sp>
    <dsp:sp modelId="{C741ECAD-36A4-447E-AC77-D5928B027772}">
      <dsp:nvSpPr>
        <dsp:cNvPr id="0" name=""/>
        <dsp:cNvSpPr/>
      </dsp:nvSpPr>
      <dsp:spPr>
        <a:xfrm rot="2142401">
          <a:off x="992654" y="880888"/>
          <a:ext cx="511216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511216" y="30629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5482" y="898737"/>
        <a:ext cx="25560" cy="25560"/>
      </dsp:txXfrm>
    </dsp:sp>
    <dsp:sp modelId="{1175B1C3-43DE-406C-BEA0-99628D5278E0}">
      <dsp:nvSpPr>
        <dsp:cNvPr id="0" name=""/>
        <dsp:cNvSpPr/>
      </dsp:nvSpPr>
      <dsp:spPr>
        <a:xfrm>
          <a:off x="1455820" y="801253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Hessian</a:t>
          </a:r>
        </a:p>
      </dsp:txBody>
      <dsp:txXfrm>
        <a:off x="1471018" y="816451"/>
        <a:ext cx="1007393" cy="48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Rafael Gomez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E60783-A440-854A-B29B-33B8716024B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06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086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68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19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92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532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98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39235" y="1064526"/>
            <a:ext cx="5190349" cy="4749421"/>
          </a:xfrm>
        </p:spPr>
        <p:txBody>
          <a:bodyPr anchor="ctr"/>
          <a:lstStyle>
            <a:lvl1pPr algn="l">
              <a:lnSpc>
                <a:spcPct val="1500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1959" y="3411942"/>
            <a:ext cx="2469194" cy="2756847"/>
          </a:xfrm>
        </p:spPr>
        <p:txBody>
          <a:bodyPr anchor="ctr"/>
          <a:lstStyle>
            <a:lvl1pPr marL="0" indent="0" algn="r">
              <a:spcBef>
                <a:spcPts val="0"/>
              </a:spcBef>
              <a:spcAft>
                <a:spcPts val="1200"/>
              </a:spcAft>
              <a:buNone/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0016" y="0"/>
            <a:ext cx="5546784" cy="651600"/>
          </a:xfrm>
        </p:spPr>
        <p:txBody>
          <a:bodyPr/>
          <a:lstStyle>
            <a:lvl1pPr>
              <a:lnSpc>
                <a:spcPts val="4000"/>
              </a:lnSpc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54087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99875" y="1856093"/>
            <a:ext cx="5278534" cy="2804616"/>
          </a:xfrm>
        </p:spPr>
        <p:txBody>
          <a:bodyPr anchor="ctr"/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4561" y="1856093"/>
            <a:ext cx="2355810" cy="28046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59" y="6373504"/>
            <a:ext cx="2721153" cy="347972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74492" y="6373504"/>
            <a:ext cx="712308" cy="347972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338452" y="233694"/>
            <a:ext cx="53483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01504"/>
            <a:ext cx="8229600" cy="432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974492" y="6400800"/>
            <a:ext cx="712308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 descr="2012-1125-PPT-4b.jpg">
            <a:extLst>
              <a:ext uri="{FF2B5EF4-FFF2-40B4-BE49-F238E27FC236}">
                <a16:creationId xmlns:a16="http://schemas.microsoft.com/office/drawing/2014/main" id="{5874880A-6654-4C88-A4FF-3C13C34A6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l="1902" t="6173" r="69060" b="84332"/>
          <a:stretch/>
        </p:blipFill>
        <p:spPr>
          <a:xfrm>
            <a:off x="0" y="0"/>
            <a:ext cx="2655277" cy="6506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spcAft>
          <a:spcPts val="1200"/>
        </a:spcAft>
        <a:buNone/>
        <a:defRPr sz="3200" b="1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</p:titleStyle>
    <p:bodyStyle>
      <a:lvl1pPr marL="342900" indent="-34290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n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l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just" defTabSz="914400" rtl="0" eaLnBrk="1" latinLnBrk="0" hangingPunct="1">
        <a:spcBef>
          <a:spcPts val="0"/>
        </a:spcBef>
        <a:spcAft>
          <a:spcPts val="1200"/>
        </a:spcAft>
        <a:buSzPct val="65000"/>
        <a:buFont typeface="Wingdings" pitchFamily="2" charset="2"/>
        <a:buChar char="u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»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82957" y="1064526"/>
            <a:ext cx="6361043" cy="4749421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+mn-lt"/>
              </a:rPr>
              <a:t>Excitation energies, Excited state</a:t>
            </a:r>
            <a:br>
              <a:rPr lang="en-US" sz="3000" dirty="0">
                <a:solidFill>
                  <a:srgbClr val="000000"/>
                </a:solidFill>
                <a:latin typeface="+mn-lt"/>
              </a:rPr>
            </a:br>
            <a:r>
              <a:rPr lang="en-US" sz="3000" dirty="0">
                <a:solidFill>
                  <a:srgbClr val="000000"/>
                </a:solidFill>
                <a:latin typeface="+mn-lt"/>
              </a:rPr>
              <a:t>optimization, Excited state Hessian, Intersystem Crossing, Spin-orbit coupling</a:t>
            </a:r>
          </a:p>
        </p:txBody>
      </p:sp>
      <p:sp>
        <p:nvSpPr>
          <p:cNvPr id="14340" name="Subtitle 5">
            <a:extLst>
              <a:ext uri="{FF2B5EF4-FFF2-40B4-BE49-F238E27FC236}">
                <a16:creationId xmlns:a16="http://schemas.microsoft.com/office/drawing/2014/main" id="{22CE4AD4-4E5D-F844-9664-EA3C7C5C04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1168" y="3411942"/>
            <a:ext cx="2581789" cy="2756847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Instructor: Prof. </a:t>
            </a:r>
            <a:r>
              <a:rPr lang="en-US" sz="1800" dirty="0" err="1"/>
              <a:t>Tzuhsiung</a:t>
            </a:r>
            <a:r>
              <a:rPr lang="en-US" sz="1800" dirty="0"/>
              <a:t> (Nick) Yang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Email: tyang@mx.nthu.edu.tw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Time: M5/6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Room: NTHU Library Comp Lab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0DAB2-DE64-44A5-C8A5-50EDD1AF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add the donor/acceptor orbitals to the excitations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A0DD138-157A-4F97-95B7-9542C515E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480046"/>
            <a:ext cx="4018536" cy="336138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B31861A-877B-44EF-BEE5-E0F0B41D3FB7}"/>
              </a:ext>
            </a:extLst>
          </p:cNvPr>
          <p:cNvCxnSpPr>
            <a:cxnSpLocks/>
          </p:cNvCxnSpPr>
          <p:nvPr/>
        </p:nvCxnSpPr>
        <p:spPr>
          <a:xfrm>
            <a:off x="1359877" y="3200400"/>
            <a:ext cx="348644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EA20B90-E95D-4690-B992-1F0030BC6FAE}"/>
              </a:ext>
            </a:extLst>
          </p:cNvPr>
          <p:cNvCxnSpPr/>
          <p:nvPr/>
        </p:nvCxnSpPr>
        <p:spPr>
          <a:xfrm flipV="1">
            <a:off x="5193322" y="2944368"/>
            <a:ext cx="0" cy="4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501BBC-9F53-4E41-AA59-3E31C8952262}"/>
              </a:ext>
            </a:extLst>
          </p:cNvPr>
          <p:cNvSpPr txBox="1"/>
          <p:nvPr/>
        </p:nvSpPr>
        <p:spPr>
          <a:xfrm>
            <a:off x="5193322" y="29941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l-GR" dirty="0"/>
              <a:t>ν</a:t>
            </a:r>
            <a:endParaRPr 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1DBB4B-84A0-43E9-BD37-DEE7EC19FB84}"/>
              </a:ext>
            </a:extLst>
          </p:cNvPr>
          <p:cNvSpPr txBox="1"/>
          <p:nvPr/>
        </p:nvSpPr>
        <p:spPr>
          <a:xfrm>
            <a:off x="4847073" y="394244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FC6432-596C-4A49-9827-7579E366820A}"/>
              </a:ext>
            </a:extLst>
          </p:cNvPr>
          <p:cNvSpPr txBox="1"/>
          <p:nvPr/>
        </p:nvSpPr>
        <p:spPr>
          <a:xfrm>
            <a:off x="4699597" y="195070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acceptor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1C4B64E-7108-4F3A-B010-52331490CA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2" r="18879"/>
          <a:stretch/>
        </p:blipFill>
        <p:spPr>
          <a:xfrm>
            <a:off x="5742418" y="3484845"/>
            <a:ext cx="1606062" cy="131194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38BD85A-F8D2-4344-B3E9-33AF48B373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9" r="22704"/>
          <a:stretch/>
        </p:blipFill>
        <p:spPr>
          <a:xfrm>
            <a:off x="5894818" y="1523122"/>
            <a:ext cx="1359877" cy="131203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C045C47-50E3-4C46-B320-0F5CE164AA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r="22715"/>
          <a:stretch/>
        </p:blipFill>
        <p:spPr>
          <a:xfrm>
            <a:off x="7341445" y="3471099"/>
            <a:ext cx="1312985" cy="131203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506088A-874D-42A7-8649-46122859F4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6" r="21797"/>
          <a:stretch/>
        </p:blipFill>
        <p:spPr>
          <a:xfrm>
            <a:off x="7294553" y="1523122"/>
            <a:ext cx="1359877" cy="1312030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72B499-D2CE-489B-A438-FF26EE3C8425}"/>
              </a:ext>
            </a:extLst>
          </p:cNvPr>
          <p:cNvSpPr txBox="1"/>
          <p:nvPr/>
        </p:nvSpPr>
        <p:spPr>
          <a:xfrm>
            <a:off x="6769022" y="47967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1C3CA4D-4C28-46F5-8E97-ED9FFF146620}"/>
              </a:ext>
            </a:extLst>
          </p:cNvPr>
          <p:cNvSpPr txBox="1"/>
          <p:nvPr/>
        </p:nvSpPr>
        <p:spPr>
          <a:xfrm>
            <a:off x="6786102" y="2720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F944BE3-8D52-48A2-8A35-3BF034329087}"/>
              </a:ext>
            </a:extLst>
          </p:cNvPr>
          <p:cNvSpPr txBox="1"/>
          <p:nvPr/>
        </p:nvSpPr>
        <p:spPr>
          <a:xfrm>
            <a:off x="8326416" y="47967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76BBA85-84EB-4DA4-B166-86F301FD002E}"/>
              </a:ext>
            </a:extLst>
          </p:cNvPr>
          <p:cNvSpPr txBox="1"/>
          <p:nvPr/>
        </p:nvSpPr>
        <p:spPr>
          <a:xfrm>
            <a:off x="8343496" y="2720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63348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assign the irreducible representations to the orbitals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11</a:t>
            </a:fld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EA20B90-E95D-4690-B992-1F0030BC6FAE}"/>
              </a:ext>
            </a:extLst>
          </p:cNvPr>
          <p:cNvCxnSpPr/>
          <p:nvPr/>
        </p:nvCxnSpPr>
        <p:spPr>
          <a:xfrm flipV="1">
            <a:off x="5193322" y="2944368"/>
            <a:ext cx="0" cy="4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501BBC-9F53-4E41-AA59-3E31C8952262}"/>
              </a:ext>
            </a:extLst>
          </p:cNvPr>
          <p:cNvSpPr txBox="1"/>
          <p:nvPr/>
        </p:nvSpPr>
        <p:spPr>
          <a:xfrm>
            <a:off x="5193322" y="29941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l-GR" dirty="0"/>
              <a:t>ν</a:t>
            </a:r>
            <a:endParaRPr 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1DBB4B-84A0-43E9-BD37-DEE7EC19FB84}"/>
              </a:ext>
            </a:extLst>
          </p:cNvPr>
          <p:cNvSpPr txBox="1"/>
          <p:nvPr/>
        </p:nvSpPr>
        <p:spPr>
          <a:xfrm>
            <a:off x="4847073" y="394244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FC6432-596C-4A49-9827-7579E366820A}"/>
              </a:ext>
            </a:extLst>
          </p:cNvPr>
          <p:cNvSpPr txBox="1"/>
          <p:nvPr/>
        </p:nvSpPr>
        <p:spPr>
          <a:xfrm>
            <a:off x="4699597" y="195070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acceptor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1C4B64E-7108-4F3A-B010-52331490CA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2" r="18879"/>
          <a:stretch/>
        </p:blipFill>
        <p:spPr>
          <a:xfrm>
            <a:off x="5742418" y="3484845"/>
            <a:ext cx="1606062" cy="131194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38BD85A-F8D2-4344-B3E9-33AF48B373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9" r="22704"/>
          <a:stretch/>
        </p:blipFill>
        <p:spPr>
          <a:xfrm>
            <a:off x="5894818" y="1523122"/>
            <a:ext cx="1359877" cy="131203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074AB4-685A-48E4-AE9D-41C836553700}"/>
              </a:ext>
            </a:extLst>
          </p:cNvPr>
          <p:cNvSpPr txBox="1"/>
          <p:nvPr/>
        </p:nvSpPr>
        <p:spPr>
          <a:xfrm>
            <a:off x="6769022" y="47967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381F4B8-6AF8-43A8-9212-887FF9533D6C}"/>
              </a:ext>
            </a:extLst>
          </p:cNvPr>
          <p:cNvSpPr txBox="1"/>
          <p:nvPr/>
        </p:nvSpPr>
        <p:spPr>
          <a:xfrm>
            <a:off x="6786102" y="2720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C045C47-50E3-4C46-B320-0F5CE164AA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r="22715"/>
          <a:stretch/>
        </p:blipFill>
        <p:spPr>
          <a:xfrm>
            <a:off x="7341445" y="3471099"/>
            <a:ext cx="1312985" cy="131203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506088A-874D-42A7-8649-46122859F4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6" r="21797"/>
          <a:stretch/>
        </p:blipFill>
        <p:spPr>
          <a:xfrm>
            <a:off x="7294553" y="1523122"/>
            <a:ext cx="1359877" cy="131203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47A76B-D1CD-4EE9-B457-FAC39CC92B40}"/>
              </a:ext>
            </a:extLst>
          </p:cNvPr>
          <p:cNvSpPr txBox="1"/>
          <p:nvPr/>
        </p:nvSpPr>
        <p:spPr>
          <a:xfrm>
            <a:off x="8326416" y="47967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965F9B6-779C-4EDE-B5AE-05A715A0F78D}"/>
              </a:ext>
            </a:extLst>
          </p:cNvPr>
          <p:cNvSpPr txBox="1"/>
          <p:nvPr/>
        </p:nvSpPr>
        <p:spPr>
          <a:xfrm>
            <a:off x="8343496" y="2720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276E734-858B-49BB-A3BF-9A1379030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95" y="1346367"/>
            <a:ext cx="4173401" cy="3759247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2BAA81-690F-4A76-A3DC-A815C740A465}"/>
              </a:ext>
            </a:extLst>
          </p:cNvPr>
          <p:cNvSpPr txBox="1"/>
          <p:nvPr/>
        </p:nvSpPr>
        <p:spPr>
          <a:xfrm>
            <a:off x="6769022" y="4796791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1g</a:t>
            </a:r>
            <a:endParaRPr 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E255323-FC53-4117-BB33-79F918530D1A}"/>
              </a:ext>
            </a:extLst>
          </p:cNvPr>
          <p:cNvSpPr txBox="1"/>
          <p:nvPr/>
        </p:nvSpPr>
        <p:spPr>
          <a:xfrm>
            <a:off x="6786102" y="2720502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2u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7B50223-FB15-4458-8EFA-349A21FE4192}"/>
              </a:ext>
            </a:extLst>
          </p:cNvPr>
          <p:cNvSpPr txBox="1"/>
          <p:nvPr/>
        </p:nvSpPr>
        <p:spPr>
          <a:xfrm>
            <a:off x="8326416" y="4796791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1g</a:t>
            </a:r>
            <a:endParaRPr 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764FE3B-D715-4ABD-94D3-036AB92FD058}"/>
              </a:ext>
            </a:extLst>
          </p:cNvPr>
          <p:cNvSpPr txBox="1"/>
          <p:nvPr/>
        </p:nvSpPr>
        <p:spPr>
          <a:xfrm>
            <a:off x="8343496" y="2720502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3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字方塊 30">
            <a:extLst>
              <a:ext uri="{FF2B5EF4-FFF2-40B4-BE49-F238E27FC236}">
                <a16:creationId xmlns:a16="http://schemas.microsoft.com/office/drawing/2014/main" id="{BB43C93B-7F14-4835-8ED4-9CF2FD679398}"/>
              </a:ext>
            </a:extLst>
          </p:cNvPr>
          <p:cNvSpPr txBox="1"/>
          <p:nvPr/>
        </p:nvSpPr>
        <p:spPr>
          <a:xfrm>
            <a:off x="6511114" y="6026350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1g</a:t>
            </a:r>
            <a:endParaRPr 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D698BB-8C2C-4F3F-A981-3662A3252C41}"/>
              </a:ext>
            </a:extLst>
          </p:cNvPr>
          <p:cNvSpPr txBox="1"/>
          <p:nvPr/>
        </p:nvSpPr>
        <p:spPr>
          <a:xfrm>
            <a:off x="6528194" y="3950061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2u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66803D7-5C14-4CC2-B13D-F4D0B1046AD3}"/>
              </a:ext>
            </a:extLst>
          </p:cNvPr>
          <p:cNvSpPr txBox="1"/>
          <p:nvPr/>
        </p:nvSpPr>
        <p:spPr>
          <a:xfrm>
            <a:off x="8068508" y="6026350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1g</a:t>
            </a:r>
            <a:endParaRPr 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D5019EE-7C80-4E51-B76F-2C8FE3007406}"/>
              </a:ext>
            </a:extLst>
          </p:cNvPr>
          <p:cNvSpPr txBox="1"/>
          <p:nvPr/>
        </p:nvSpPr>
        <p:spPr>
          <a:xfrm>
            <a:off x="8085588" y="3950061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2u</a:t>
            </a:r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2"/>
            <a:ext cx="8229600" cy="157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Sometimes, it is hard to pick out a specific donor/acceptor set to describe the state (e.g. there are multiple determinants with large weights). It will then be useful to look at the difference density.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312E2486-257A-4A47-BA6B-0D103BAFF6F3}"/>
              </a:ext>
            </a:extLst>
          </p:cNvPr>
          <p:cNvSpPr/>
          <p:nvPr/>
        </p:nvSpPr>
        <p:spPr>
          <a:xfrm>
            <a:off x="4147470" y="2945203"/>
            <a:ext cx="151610" cy="3455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9DDD7E-CD9A-4F59-8016-3F82A9E5F361}"/>
              </a:ext>
            </a:extLst>
          </p:cNvPr>
          <p:cNvSpPr txBox="1"/>
          <p:nvPr/>
        </p:nvSpPr>
        <p:spPr>
          <a:xfrm>
            <a:off x="1264310" y="5749351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Blue: increase</a:t>
            </a:r>
          </a:p>
          <a:p>
            <a:r>
              <a:rPr lang="en-US" dirty="0"/>
              <a:t>Red: decrease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9C5007-87F7-4DD0-8DF3-7F173F7859B0}"/>
              </a:ext>
            </a:extLst>
          </p:cNvPr>
          <p:cNvSpPr txBox="1"/>
          <p:nvPr/>
        </p:nvSpPr>
        <p:spPr>
          <a:xfrm>
            <a:off x="4589165" y="51720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D582612-F2EF-4624-98ED-118BE8480587}"/>
              </a:ext>
            </a:extLst>
          </p:cNvPr>
          <p:cNvSpPr txBox="1"/>
          <p:nvPr/>
        </p:nvSpPr>
        <p:spPr>
          <a:xfrm>
            <a:off x="4441689" y="318026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acceptor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1369EF9-540C-49FD-9922-B82614B696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2" r="18879"/>
          <a:stretch/>
        </p:blipFill>
        <p:spPr>
          <a:xfrm>
            <a:off x="5484510" y="4714404"/>
            <a:ext cx="1606062" cy="131194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95E7E84-EC5D-4A5D-926B-071F71EE97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9" r="22704"/>
          <a:stretch/>
        </p:blipFill>
        <p:spPr>
          <a:xfrm>
            <a:off x="5636910" y="2752681"/>
            <a:ext cx="1359877" cy="131203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BA48705-6AE8-434F-9AB9-C69782C3D5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r="22715"/>
          <a:stretch/>
        </p:blipFill>
        <p:spPr>
          <a:xfrm>
            <a:off x="7083537" y="4700658"/>
            <a:ext cx="1312985" cy="131203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97ECB8D-06F6-477B-9250-4F59120183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6" r="21797"/>
          <a:stretch/>
        </p:blipFill>
        <p:spPr>
          <a:xfrm>
            <a:off x="7036645" y="2752681"/>
            <a:ext cx="1359877" cy="131203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5893D17-2763-4C90-90C4-D8CA73C3D8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0" y="3655204"/>
            <a:ext cx="3809203" cy="20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4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C92AC-91FF-41F8-BC36-EC070AC5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057B6D-533E-4A41-BE49-6C739182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91E39AD-DF41-44B0-8D38-E032CF4F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PESs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477DD9-8A94-4DE8-832C-C1963131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41" y="879893"/>
            <a:ext cx="5557518" cy="55209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939637-D5BF-40A1-97D8-D81C94221691}"/>
              </a:ext>
            </a:extLst>
          </p:cNvPr>
          <p:cNvSpPr/>
          <p:nvPr/>
        </p:nvSpPr>
        <p:spPr>
          <a:xfrm>
            <a:off x="2889504" y="2487168"/>
            <a:ext cx="768096" cy="36576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FC38FC-FBAE-4F8B-A24D-740302324027}"/>
              </a:ext>
            </a:extLst>
          </p:cNvPr>
          <p:cNvSpPr/>
          <p:nvPr/>
        </p:nvSpPr>
        <p:spPr>
          <a:xfrm>
            <a:off x="3557524" y="3500438"/>
            <a:ext cx="768096" cy="21749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Excited state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Similar, we can optimize the energy of the system, which is a function of nuclear coordinates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227388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     is the energy at the initial coordinate,      is the transpose of the nuclear gradient vector,      is the step size of update,      </a:t>
            </a:r>
          </a:p>
          <a:p>
            <a:pPr algn="just"/>
            <a:r>
              <a:rPr lang="en-US" sz="2400" dirty="0"/>
              <a:t>     is the nuclear Hessian.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1B073-748A-4CBA-9E4C-2B6B53E43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0"/>
          <a:stretch/>
        </p:blipFill>
        <p:spPr>
          <a:xfrm>
            <a:off x="558244" y="1608193"/>
            <a:ext cx="4375706" cy="6641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A3082C-2E56-4B1A-8C3E-D02498FE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6" t="11240" r="76219" b="19372"/>
          <a:stretch/>
        </p:blipFill>
        <p:spPr>
          <a:xfrm>
            <a:off x="457200" y="2172628"/>
            <a:ext cx="390544" cy="5192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9AD8FCF-033A-4D5A-A0E8-799590CC2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7" t="11240" r="57483" b="19372"/>
          <a:stretch/>
        </p:blipFill>
        <p:spPr>
          <a:xfrm>
            <a:off x="5913408" y="2172627"/>
            <a:ext cx="536463" cy="5192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D9B692D-1691-44B5-89C6-AF5FF8CE3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8" t="29261" r="45277" b="15542"/>
          <a:stretch/>
        </p:blipFill>
        <p:spPr>
          <a:xfrm>
            <a:off x="4572000" y="2691847"/>
            <a:ext cx="514350" cy="4130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7B6DA50-8EC7-4FE8-AE67-0EACA7132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50" t="29261" r="9843" b="15542"/>
          <a:stretch/>
        </p:blipFill>
        <p:spPr>
          <a:xfrm>
            <a:off x="466744" y="3061179"/>
            <a:ext cx="381000" cy="4130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53969D-946E-4C72-B13C-20CCA419A191}"/>
              </a:ext>
            </a:extLst>
          </p:cNvPr>
          <p:cNvSpPr/>
          <p:nvPr/>
        </p:nvSpPr>
        <p:spPr>
          <a:xfrm>
            <a:off x="1867846" y="1658067"/>
            <a:ext cx="580767" cy="564434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ECCF17-98DE-470E-9B33-9382019B3037}"/>
              </a:ext>
            </a:extLst>
          </p:cNvPr>
          <p:cNvSpPr txBox="1"/>
          <p:nvPr/>
        </p:nvSpPr>
        <p:spPr>
          <a:xfrm>
            <a:off x="5505388" y="1357810"/>
            <a:ext cx="260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from the excited state H, S, G and P</a:t>
            </a:r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272DF508-EA79-4941-A39B-C12AC43EB895}"/>
              </a:ext>
            </a:extLst>
          </p:cNvPr>
          <p:cNvSpPr/>
          <p:nvPr/>
        </p:nvSpPr>
        <p:spPr>
          <a:xfrm>
            <a:off x="2450592" y="1984248"/>
            <a:ext cx="3739896" cy="326438"/>
          </a:xfrm>
          <a:custGeom>
            <a:avLst/>
            <a:gdLst>
              <a:gd name="connsiteX0" fmla="*/ 0 w 3739896"/>
              <a:gd name="connsiteY0" fmla="*/ 182880 h 326438"/>
              <a:gd name="connsiteX1" fmla="*/ 2852928 w 3739896"/>
              <a:gd name="connsiteY1" fmla="*/ 320040 h 326438"/>
              <a:gd name="connsiteX2" fmla="*/ 3739896 w 3739896"/>
              <a:gd name="connsiteY2" fmla="*/ 0 h 326438"/>
              <a:gd name="connsiteX0" fmla="*/ 0 w 3739896"/>
              <a:gd name="connsiteY0" fmla="*/ 182880 h 326438"/>
              <a:gd name="connsiteX1" fmla="*/ 2075688 w 3739896"/>
              <a:gd name="connsiteY1" fmla="*/ 320040 h 326438"/>
              <a:gd name="connsiteX2" fmla="*/ 3739896 w 3739896"/>
              <a:gd name="connsiteY2" fmla="*/ 0 h 32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9896" h="326438">
                <a:moveTo>
                  <a:pt x="0" y="182880"/>
                </a:moveTo>
                <a:cubicBezTo>
                  <a:pt x="1114806" y="266700"/>
                  <a:pt x="1452372" y="350520"/>
                  <a:pt x="2075688" y="320040"/>
                </a:cubicBezTo>
                <a:cubicBezTo>
                  <a:pt x="2699004" y="289560"/>
                  <a:pt x="3608070" y="144780"/>
                  <a:pt x="3739896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2C3A0062-E8FF-4876-935F-77D78B770D2C}"/>
              </a:ext>
            </a:extLst>
          </p:cNvPr>
          <p:cNvSpPr txBox="1"/>
          <p:nvPr/>
        </p:nvSpPr>
        <p:spPr>
          <a:xfrm>
            <a:off x="394838" y="347421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nuclear first derivation of the HF equation is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A2A2EBEE-6CEE-49CE-85CF-2CB94766B807}"/>
              </a:ext>
            </a:extLst>
          </p:cNvPr>
          <p:cNvSpPr txBox="1"/>
          <p:nvPr/>
        </p:nvSpPr>
        <p:spPr>
          <a:xfrm>
            <a:off x="390544" y="5417899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where				is the “energy-weighted density matrix”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B3E12C5-C980-4234-A15A-E374FDEB5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9" y="3946270"/>
            <a:ext cx="7673050" cy="144604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D3C8538-0DC7-4690-B367-20809C64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212" y="5463022"/>
            <a:ext cx="2531730" cy="630349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0F0B3A2-CEDF-4F17-8A4B-581599DA8EBE}"/>
              </a:ext>
            </a:extLst>
          </p:cNvPr>
          <p:cNvSpPr/>
          <p:nvPr/>
        </p:nvSpPr>
        <p:spPr>
          <a:xfrm>
            <a:off x="0" y="6519446"/>
            <a:ext cx="40858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 err="1"/>
              <a:t>Pople</a:t>
            </a:r>
            <a:r>
              <a:rPr lang="en-US" altLang="zh-TW" sz="800" dirty="0"/>
              <a:t>, J. A.; Krishnan, R.; Schlegel, H. B.; Binkley, J. S. Derivative Studies in </a:t>
            </a:r>
            <a:r>
              <a:rPr lang="en-US" altLang="zh-TW" sz="800" dirty="0" err="1"/>
              <a:t>Hartree-Fock</a:t>
            </a:r>
            <a:r>
              <a:rPr lang="en-US" altLang="zh-TW" sz="800" dirty="0"/>
              <a:t> and </a:t>
            </a:r>
            <a:r>
              <a:rPr lang="en-US" altLang="zh-TW" sz="800" dirty="0" err="1"/>
              <a:t>Møller-Plesset</a:t>
            </a:r>
            <a:r>
              <a:rPr lang="en-US" altLang="zh-TW" sz="800" dirty="0"/>
              <a:t> Theories. </a:t>
            </a:r>
            <a:r>
              <a:rPr lang="en-US" altLang="zh-TW" sz="800" i="1" dirty="0"/>
              <a:t>Int. J. Quant. Chem.</a:t>
            </a:r>
            <a:r>
              <a:rPr lang="en-US" altLang="zh-TW" sz="800" dirty="0"/>
              <a:t> </a:t>
            </a:r>
            <a:r>
              <a:rPr lang="en-US" altLang="zh-TW" sz="800" b="1" dirty="0"/>
              <a:t>1979</a:t>
            </a:r>
            <a:r>
              <a:rPr lang="en-US" altLang="zh-TW" sz="800" dirty="0"/>
              <a:t>, </a:t>
            </a:r>
            <a:r>
              <a:rPr lang="en-US" altLang="zh-TW" sz="800" i="1" dirty="0"/>
              <a:t>16</a:t>
            </a:r>
            <a:r>
              <a:rPr lang="en-US" altLang="zh-TW" sz="800" dirty="0"/>
              <a:t> (S13), 225–241.</a:t>
            </a:r>
            <a:endParaRPr lang="en-US" altLang="zh-TW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672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Excited state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16</a:t>
            </a:fld>
            <a:endParaRPr lang="zh-TW" altLang="en-US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E465C3A5-2C6C-4E74-9D37-3A8C3A5520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901469"/>
              </p:ext>
            </p:extLst>
          </p:nvPr>
        </p:nvGraphicFramePr>
        <p:xfrm>
          <a:off x="935832" y="922528"/>
          <a:ext cx="7199312" cy="5012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C919935-E64B-47A2-B8C2-8EAF9B6FE614}"/>
              </a:ext>
            </a:extLst>
          </p:cNvPr>
          <p:cNvCxnSpPr>
            <a:cxnSpLocks/>
          </p:cNvCxnSpPr>
          <p:nvPr/>
        </p:nvCxnSpPr>
        <p:spPr>
          <a:xfrm flipH="1">
            <a:off x="2121408" y="5422392"/>
            <a:ext cx="1444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6C0F737-5B57-4C87-8CAE-6FE03B33D2B2}"/>
              </a:ext>
            </a:extLst>
          </p:cNvPr>
          <p:cNvSpPr txBox="1"/>
          <p:nvPr/>
        </p:nvSpPr>
        <p:spPr>
          <a:xfrm>
            <a:off x="2121408" y="5080938"/>
            <a:ext cx="151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Upon convergence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B1C977-6BC6-42FB-BD14-E096104B971B}"/>
              </a:ext>
            </a:extLst>
          </p:cNvPr>
          <p:cNvSpPr txBox="1"/>
          <p:nvPr/>
        </p:nvSpPr>
        <p:spPr>
          <a:xfrm>
            <a:off x="742575" y="523772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Optimized</a:t>
            </a:r>
          </a:p>
        </p:txBody>
      </p:sp>
    </p:spTree>
    <p:extLst>
      <p:ext uri="{BB962C8B-B14F-4D97-AF65-F5344CB8AC3E}">
        <p14:creationId xmlns:p14="http://schemas.microsoft.com/office/powerpoint/2010/main" val="1702602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26624-8873-40ED-B161-C90FD465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AFE2111-0185-466F-A461-B5888FD69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3744"/>
              </p:ext>
            </p:extLst>
          </p:nvPr>
        </p:nvGraphicFramePr>
        <p:xfrm>
          <a:off x="457200" y="879475"/>
          <a:ext cx="493776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000793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05444420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204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d(C-C) / 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d(C-H) / 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38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5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672058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5B638-AE56-4ECD-90A9-18474F57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17</a:t>
            </a:fld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820221DB-8103-4342-AA7C-A31AA234C6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453912"/>
              </p:ext>
            </p:extLst>
          </p:nvPr>
        </p:nvGraphicFramePr>
        <p:xfrm>
          <a:off x="457200" y="879475"/>
          <a:ext cx="493776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000793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05444420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204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d(C-C) / 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d(C-H) / 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38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5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672058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BF52532C-6DAD-410D-8B42-C5B0FEA3D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7" t="22675" r="25108" b="19055"/>
          <a:stretch/>
        </p:blipFill>
        <p:spPr>
          <a:xfrm>
            <a:off x="6263938" y="879475"/>
            <a:ext cx="2422862" cy="2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4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Fluorescence energy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18</a:t>
            </a:fld>
            <a:endParaRPr lang="zh-TW" altLang="en-US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1AB45FBB-2B72-46F2-9868-7E8E598EB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054505"/>
              </p:ext>
            </p:extLst>
          </p:nvPr>
        </p:nvGraphicFramePr>
        <p:xfrm>
          <a:off x="2079507" y="827321"/>
          <a:ext cx="4938758" cy="101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EB469D98-427D-45FF-982A-F9B07CDF3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433" y="2240280"/>
            <a:ext cx="4188110" cy="41605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D230971-4397-4548-B2DF-F33FFF6B4B82}"/>
              </a:ext>
            </a:extLst>
          </p:cNvPr>
          <p:cNvSpPr txBox="1"/>
          <p:nvPr/>
        </p:nvSpPr>
        <p:spPr>
          <a:xfrm>
            <a:off x="1251265" y="186762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Abs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17BD4A8-2D7A-4E4C-BB1A-D6FD232A41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983" y="2340389"/>
            <a:ext cx="2819400" cy="100074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E6FAB9-2F93-4F4B-9BD2-3478496F22EE}"/>
              </a:ext>
            </a:extLst>
          </p:cNvPr>
          <p:cNvSpPr txBox="1"/>
          <p:nvPr/>
        </p:nvSpPr>
        <p:spPr>
          <a:xfrm>
            <a:off x="7266871" y="18676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-</a:t>
            </a:r>
            <a:r>
              <a:rPr lang="en-US" u="sng" dirty="0" err="1"/>
              <a:t>Emis</a:t>
            </a:r>
            <a:endParaRPr lang="en-US" u="sng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5F0F10-6448-4738-AEB6-A3D4AE85178E}"/>
              </a:ext>
            </a:extLst>
          </p:cNvPr>
          <p:cNvSpPr txBox="1"/>
          <p:nvPr/>
        </p:nvSpPr>
        <p:spPr>
          <a:xfrm>
            <a:off x="6513683" y="4320540"/>
            <a:ext cx="25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Stoke shift = 2023 cm</a:t>
            </a:r>
            <a:r>
              <a:rPr lang="en-US" baseline="30000" dirty="0"/>
              <a:t>-1</a:t>
            </a:r>
            <a:r>
              <a:rPr lang="en-US" dirty="0"/>
              <a:t> = 0.25 eV = 7.3 nm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268409B-BAA3-462C-806C-67618CA4F9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2416" r="46050"/>
          <a:stretch/>
        </p:blipFill>
        <p:spPr>
          <a:xfrm>
            <a:off x="154433" y="2335149"/>
            <a:ext cx="2775874" cy="17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Fluorescence energy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1AB45FBB-2B72-46F2-9868-7E8E598EB521}"/>
              </a:ext>
            </a:extLst>
          </p:cNvPr>
          <p:cNvGraphicFramePr/>
          <p:nvPr/>
        </p:nvGraphicFramePr>
        <p:xfrm>
          <a:off x="2079507" y="827321"/>
          <a:ext cx="4938758" cy="101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EB469D98-427D-45FF-982A-F9B07CDF3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433" y="2240280"/>
            <a:ext cx="4188110" cy="41605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D230971-4397-4548-B2DF-F33FFF6B4B82}"/>
              </a:ext>
            </a:extLst>
          </p:cNvPr>
          <p:cNvSpPr txBox="1"/>
          <p:nvPr/>
        </p:nvSpPr>
        <p:spPr>
          <a:xfrm>
            <a:off x="1251265" y="186762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Abs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17BD4A8-2D7A-4E4C-BB1A-D6FD232A41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3058" y="2340389"/>
            <a:ext cx="2773485" cy="100074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E6FAB9-2F93-4F4B-9BD2-3478496F22EE}"/>
              </a:ext>
            </a:extLst>
          </p:cNvPr>
          <p:cNvSpPr txBox="1"/>
          <p:nvPr/>
        </p:nvSpPr>
        <p:spPr>
          <a:xfrm>
            <a:off x="7266871" y="18676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-</a:t>
            </a:r>
            <a:r>
              <a:rPr lang="en-US" u="sng" dirty="0" err="1"/>
              <a:t>Emis</a:t>
            </a:r>
            <a:endParaRPr lang="en-US" u="sng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5F0F10-6448-4738-AEB6-A3D4AE85178E}"/>
              </a:ext>
            </a:extLst>
          </p:cNvPr>
          <p:cNvSpPr txBox="1"/>
          <p:nvPr/>
        </p:nvSpPr>
        <p:spPr>
          <a:xfrm>
            <a:off x="6513683" y="4320540"/>
            <a:ext cx="25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Stoke shift = 2321 cm</a:t>
            </a:r>
            <a:r>
              <a:rPr lang="en-US" baseline="30000" dirty="0"/>
              <a:t>-1</a:t>
            </a:r>
            <a:r>
              <a:rPr lang="en-US" dirty="0"/>
              <a:t> = 0.29 eV = 12.1 nm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268409B-BAA3-462C-806C-67618CA4F9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93" r="46050" b="52811"/>
          <a:stretch/>
        </p:blipFill>
        <p:spPr>
          <a:xfrm>
            <a:off x="154433" y="2340389"/>
            <a:ext cx="2775874" cy="17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Transition state search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Transition states are first-order saddle points, meaning that they are at the minima of all degrees of freedom except one at which they are at the maximum. </a:t>
            </a:r>
          </a:p>
          <a:p>
            <a:pPr algn="just"/>
            <a:r>
              <a:rPr lang="en-US" altLang="zh-TW" sz="2400" dirty="0"/>
              <a:t>Because of their sparce nature, TS optimization requires good initial guess structures (to minimize energy extrapolation from E</a:t>
            </a:r>
            <a:r>
              <a:rPr lang="en-US" altLang="zh-TW" sz="2400" baseline="-25000" dirty="0"/>
              <a:t>0</a:t>
            </a:r>
            <a:r>
              <a:rPr lang="en-US" altLang="zh-TW" sz="2400" dirty="0"/>
              <a:t>)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BEB300A2-7B84-4E98-80B8-B70AADD9792F}"/>
              </a:ext>
            </a:extLst>
          </p:cNvPr>
          <p:cNvSpPr txBox="1"/>
          <p:nvPr/>
        </p:nvSpPr>
        <p:spPr>
          <a:xfrm>
            <a:off x="390544" y="3085520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There are multiple methods to locate a good initial guess structure for a TS: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Relaxed surface scan,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Nudged elastic band,</a:t>
            </a:r>
          </a:p>
        </p:txBody>
      </p:sp>
      <p:pic>
        <p:nvPicPr>
          <p:cNvPr id="2050" name="Picture 2" descr="Potential energy surface (PES) of a fictional system with the two... |  Download Scientific Diagram">
            <a:extLst>
              <a:ext uri="{FF2B5EF4-FFF2-40B4-BE49-F238E27FC236}">
                <a16:creationId xmlns:a16="http://schemas.microsoft.com/office/drawing/2014/main" id="{5F186F18-AAD6-4118-9703-A146409D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10" y="3559445"/>
            <a:ext cx="4615437" cy="28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48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2839F-22C5-4B44-B640-603524BC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63AC3-8E9A-456A-AD74-4A8971C61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C8FE8-1575-481E-BA0A-B2B1CCF0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3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2AA52-176D-4854-8903-12352E6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Excited state Hessian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82D879-F794-4B08-BC08-8231F898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471D9C-BECD-49B7-A3E9-F623A980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5" y="920856"/>
            <a:ext cx="5516284" cy="547994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6F0632-54F7-48E6-8FE4-C5634A040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0908" y="813776"/>
            <a:ext cx="4709159" cy="5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大括弧 5">
            <a:extLst>
              <a:ext uri="{FF2B5EF4-FFF2-40B4-BE49-F238E27FC236}">
                <a16:creationId xmlns:a16="http://schemas.microsoft.com/office/drawing/2014/main" id="{ACA00E2E-8DF6-408A-BDDF-3AA3B19944C3}"/>
              </a:ext>
            </a:extLst>
          </p:cNvPr>
          <p:cNvSpPr/>
          <p:nvPr/>
        </p:nvSpPr>
        <p:spPr>
          <a:xfrm>
            <a:off x="6050568" y="3721681"/>
            <a:ext cx="158208" cy="196588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30B10-E2A4-4DBB-92F4-EE551F6F92A3}"/>
              </a:ext>
            </a:extLst>
          </p:cNvPr>
          <p:cNvSpPr txBox="1"/>
          <p:nvPr/>
        </p:nvSpPr>
        <p:spPr>
          <a:xfrm>
            <a:off x="6293673" y="4381458"/>
            <a:ext cx="232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GS Vibrational levels (Hessian)</a:t>
            </a:r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E87FF7FE-1685-4088-A0F9-0B630CC7B917}"/>
              </a:ext>
            </a:extLst>
          </p:cNvPr>
          <p:cNvSpPr/>
          <p:nvPr/>
        </p:nvSpPr>
        <p:spPr>
          <a:xfrm>
            <a:off x="6428994" y="1170434"/>
            <a:ext cx="158208" cy="196588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7175807-8222-420D-8E04-64969BC07B2C}"/>
              </a:ext>
            </a:extLst>
          </p:cNvPr>
          <p:cNvSpPr txBox="1"/>
          <p:nvPr/>
        </p:nvSpPr>
        <p:spPr>
          <a:xfrm>
            <a:off x="6672099" y="1830211"/>
            <a:ext cx="232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 Vibrational levels (Hessian)</a:t>
            </a:r>
          </a:p>
        </p:txBody>
      </p:sp>
    </p:spTree>
    <p:extLst>
      <p:ext uri="{BB962C8B-B14F-4D97-AF65-F5344CB8AC3E}">
        <p14:creationId xmlns:p14="http://schemas.microsoft.com/office/powerpoint/2010/main" val="16087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2AA52-176D-4854-8903-12352E6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Excited state Hessian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82D879-F794-4B08-BC08-8231F898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22</a:t>
            </a:fld>
            <a:endParaRPr lang="zh-TW" altLang="en-US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BE366C27-0447-4532-98D3-C6E3337E3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124364"/>
              </p:ext>
            </p:extLst>
          </p:nvPr>
        </p:nvGraphicFramePr>
        <p:xfrm>
          <a:off x="378654" y="651601"/>
          <a:ext cx="8308146" cy="1524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FAC48EA-3F80-4A26-AAF8-EF547A826B63}"/>
              </a:ext>
            </a:extLst>
          </p:cNvPr>
          <p:cNvCxnSpPr/>
          <p:nvPr/>
        </p:nvCxnSpPr>
        <p:spPr>
          <a:xfrm flipV="1">
            <a:off x="2882348" y="1113183"/>
            <a:ext cx="4740965" cy="596348"/>
          </a:xfrm>
          <a:prstGeom prst="bentConnector3">
            <a:avLst>
              <a:gd name="adj1" fmla="val 95493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B5C61EEB-1529-4304-B08C-E49443CC9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54" y="2644930"/>
            <a:ext cx="4125451" cy="328721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B5BACAF-CBBA-4347-AC79-D967E5DD4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9896" y="2644929"/>
            <a:ext cx="4273375" cy="32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B2C663-9EBC-4A00-8688-116DC622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50526D-45D5-4F62-81E6-53B2123D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BA888-3E5B-45DF-BAF0-6B153F6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76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6A328B5B-9495-4813-918E-5FEAC4D05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8" y="767748"/>
            <a:ext cx="5357819" cy="57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Intersystem crossing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477DD9-8A94-4DE8-832C-C1963131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241" y="879893"/>
            <a:ext cx="5557518" cy="55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0015" y="0"/>
            <a:ext cx="5851585" cy="651600"/>
          </a:xfrm>
        </p:spPr>
        <p:txBody>
          <a:bodyPr/>
          <a:lstStyle/>
          <a:p>
            <a:r>
              <a:rPr lang="en-US" dirty="0"/>
              <a:t>Spin-adapted configurations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21C40E-DD6E-4B45-AAEE-AD677E8D6383}"/>
              </a:ext>
            </a:extLst>
          </p:cNvPr>
          <p:cNvSpPr txBox="1"/>
          <p:nvPr/>
        </p:nvSpPr>
        <p:spPr>
          <a:xfrm>
            <a:off x="390545" y="229208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cases (b)-(e) are four singly excited determinants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6EF1F-0F38-02FA-610E-DB508498A87F}"/>
              </a:ext>
            </a:extLst>
          </p:cNvPr>
          <p:cNvGrpSpPr/>
          <p:nvPr/>
        </p:nvGrpSpPr>
        <p:grpSpPr>
          <a:xfrm>
            <a:off x="457200" y="779664"/>
            <a:ext cx="7646875" cy="1536534"/>
            <a:chOff x="457200" y="3781093"/>
            <a:chExt cx="7646875" cy="15365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A73533-3E74-B9AD-C32D-95224033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83" r="23303"/>
            <a:stretch/>
          </p:blipFill>
          <p:spPr>
            <a:xfrm>
              <a:off x="589281" y="3781093"/>
              <a:ext cx="1330960" cy="103652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AF2148-C066-7BE5-1793-6ACBC8CA805D}"/>
                </a:ext>
              </a:extLst>
            </p:cNvPr>
            <p:cNvGrpSpPr/>
            <p:nvPr/>
          </p:nvGrpSpPr>
          <p:grpSpPr>
            <a:xfrm>
              <a:off x="5611601" y="3822826"/>
              <a:ext cx="1330995" cy="1023235"/>
              <a:chOff x="6134626" y="3331052"/>
              <a:chExt cx="1330995" cy="10232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126AB1C-D872-B233-4328-2CFC6E1F4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4" t="57249" r="75313" b="3943"/>
              <a:stretch/>
            </p:blipFill>
            <p:spPr>
              <a:xfrm>
                <a:off x="6134626" y="3846638"/>
                <a:ext cx="1330995" cy="50764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ED14263-24C5-02AF-8BA5-28A0742512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4990" r="50734" b="3825"/>
              <a:stretch/>
            </p:blipFill>
            <p:spPr>
              <a:xfrm>
                <a:off x="6134626" y="3331052"/>
                <a:ext cx="1330995" cy="53874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D08BFC-E0F2-A578-FC7A-EC5BCEF94D75}"/>
                </a:ext>
              </a:extLst>
            </p:cNvPr>
            <p:cNvGrpSpPr/>
            <p:nvPr/>
          </p:nvGrpSpPr>
          <p:grpSpPr>
            <a:xfrm>
              <a:off x="3045061" y="3831811"/>
              <a:ext cx="1330995" cy="1018166"/>
              <a:chOff x="7576248" y="3330309"/>
              <a:chExt cx="1330995" cy="101816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93C70C3-9C02-6613-F205-170580B1B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4990" r="50734" b="3825"/>
              <a:stretch/>
            </p:blipFill>
            <p:spPr>
              <a:xfrm>
                <a:off x="7576248" y="3330309"/>
                <a:ext cx="1330995" cy="53874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FD2DF7A-59DC-9D43-E417-71085F6131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7367" r="50734" b="3825"/>
              <a:stretch/>
            </p:blipFill>
            <p:spPr>
              <a:xfrm>
                <a:off x="7576248" y="3840825"/>
                <a:ext cx="1330995" cy="50765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1CA1FB-7AF9-E981-E2FC-3ACE83BBD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364"/>
            <a:stretch/>
          </p:blipFill>
          <p:spPr>
            <a:xfrm>
              <a:off x="6997206" y="3789952"/>
              <a:ext cx="1106869" cy="1036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C2436D-0ED5-C870-594D-37F69F049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5268"/>
            <a:stretch/>
          </p:blipFill>
          <p:spPr>
            <a:xfrm>
              <a:off x="457200" y="3781093"/>
              <a:ext cx="253796" cy="1036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950CF9E-5C95-EC31-D47C-5943A39CC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21" r="75211"/>
            <a:stretch/>
          </p:blipFill>
          <p:spPr>
            <a:xfrm>
              <a:off x="1901243" y="3789952"/>
              <a:ext cx="1065694" cy="1036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0637EC-D826-335C-14BD-CDCE7F3F2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19" r="50445"/>
            <a:stretch/>
          </p:blipFill>
          <p:spPr>
            <a:xfrm>
              <a:off x="4440394" y="3790821"/>
              <a:ext cx="1106869" cy="1036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31AFA3-3853-D7D4-2303-52426B920D2E}"/>
                </a:ext>
              </a:extLst>
            </p:cNvPr>
            <p:cNvSpPr txBox="1"/>
            <p:nvPr/>
          </p:nvSpPr>
          <p:spPr>
            <a:xfrm>
              <a:off x="974075" y="482647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FCA200-4D1F-E1F0-8CED-95F260D56E6B}"/>
                </a:ext>
              </a:extLst>
            </p:cNvPr>
            <p:cNvSpPr txBox="1"/>
            <p:nvPr/>
          </p:nvSpPr>
          <p:spPr>
            <a:xfrm>
              <a:off x="2144574" y="482647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0CB3AD-CA2C-0039-5764-94D191653DB3}"/>
                </a:ext>
              </a:extLst>
            </p:cNvPr>
            <p:cNvSpPr txBox="1"/>
            <p:nvPr/>
          </p:nvSpPr>
          <p:spPr>
            <a:xfrm>
              <a:off x="3431664" y="4826472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54F441-4CFA-B2D4-67F6-8495DC4F01FC}"/>
                </a:ext>
              </a:extLst>
            </p:cNvPr>
            <p:cNvSpPr txBox="1"/>
            <p:nvPr/>
          </p:nvSpPr>
          <p:spPr>
            <a:xfrm>
              <a:off x="4721959" y="4852365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(d)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3D0F87-C41F-726C-5EE8-EFB82341AB57}"/>
                </a:ext>
              </a:extLst>
            </p:cNvPr>
            <p:cNvSpPr txBox="1"/>
            <p:nvPr/>
          </p:nvSpPr>
          <p:spPr>
            <a:xfrm>
              <a:off x="5996412" y="485596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(e)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F170812-0D92-6725-9088-CB94D15A618E}"/>
                </a:ext>
              </a:extLst>
            </p:cNvPr>
            <p:cNvSpPr txBox="1"/>
            <p:nvPr/>
          </p:nvSpPr>
          <p:spPr>
            <a:xfrm>
              <a:off x="7265803" y="4846061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(f)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B1E5B82-A36C-E541-79C6-6914E7C6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7" y="4146425"/>
            <a:ext cx="7980226" cy="484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0EBE1-5583-E800-B984-D170DC890374}"/>
                  </a:ext>
                </a:extLst>
              </p:cNvPr>
              <p:cNvSpPr txBox="1"/>
              <p:nvPr/>
            </p:nvSpPr>
            <p:spPr>
              <a:xfrm>
                <a:off x="390545" y="2747020"/>
                <a:ext cx="8296256" cy="87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The open-shell determinants (b) and (c) are eigenfunctions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with eigenvalues of 2 and thus are both triplets: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0EBE1-5583-E800-B984-D170DC890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5" y="2747020"/>
                <a:ext cx="8296256" cy="875176"/>
              </a:xfrm>
              <a:prstGeom prst="rect">
                <a:avLst/>
              </a:prstGeom>
              <a:blipFill>
                <a:blip r:embed="rId4"/>
                <a:stretch>
                  <a:fillRect l="-1070" t="-5714" r="-122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D7ACB29-8D69-C64B-41AF-A5C8446A1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646424"/>
            <a:ext cx="7772400" cy="4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0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0015" y="0"/>
            <a:ext cx="5851585" cy="651600"/>
          </a:xfrm>
        </p:spPr>
        <p:txBody>
          <a:bodyPr/>
          <a:lstStyle/>
          <a:p>
            <a:r>
              <a:rPr lang="en-US" dirty="0"/>
              <a:t>Spin-adapted configurations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6EF1F-0F38-02FA-610E-DB508498A87F}"/>
              </a:ext>
            </a:extLst>
          </p:cNvPr>
          <p:cNvGrpSpPr/>
          <p:nvPr/>
        </p:nvGrpSpPr>
        <p:grpSpPr>
          <a:xfrm>
            <a:off x="457200" y="779664"/>
            <a:ext cx="7646875" cy="1536534"/>
            <a:chOff x="457200" y="3781093"/>
            <a:chExt cx="7646875" cy="15365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A73533-3E74-B9AD-C32D-95224033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83" r="23303"/>
            <a:stretch/>
          </p:blipFill>
          <p:spPr>
            <a:xfrm>
              <a:off x="589281" y="3781093"/>
              <a:ext cx="1330960" cy="103652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AF2148-C066-7BE5-1793-6ACBC8CA805D}"/>
                </a:ext>
              </a:extLst>
            </p:cNvPr>
            <p:cNvGrpSpPr/>
            <p:nvPr/>
          </p:nvGrpSpPr>
          <p:grpSpPr>
            <a:xfrm>
              <a:off x="5611601" y="3822826"/>
              <a:ext cx="1330995" cy="1023235"/>
              <a:chOff x="6134626" y="3331052"/>
              <a:chExt cx="1330995" cy="10232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126AB1C-D872-B233-4328-2CFC6E1F4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4" t="57249" r="75313" b="3943"/>
              <a:stretch/>
            </p:blipFill>
            <p:spPr>
              <a:xfrm>
                <a:off x="6134626" y="3846638"/>
                <a:ext cx="1330995" cy="50764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ED14263-24C5-02AF-8BA5-28A0742512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4990" r="50734" b="3825"/>
              <a:stretch/>
            </p:blipFill>
            <p:spPr>
              <a:xfrm>
                <a:off x="6134626" y="3331052"/>
                <a:ext cx="1330995" cy="53874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D08BFC-E0F2-A578-FC7A-EC5BCEF94D75}"/>
                </a:ext>
              </a:extLst>
            </p:cNvPr>
            <p:cNvGrpSpPr/>
            <p:nvPr/>
          </p:nvGrpSpPr>
          <p:grpSpPr>
            <a:xfrm>
              <a:off x="3045061" y="3831811"/>
              <a:ext cx="1330995" cy="1018166"/>
              <a:chOff x="7576248" y="3330309"/>
              <a:chExt cx="1330995" cy="101816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93C70C3-9C02-6613-F205-170580B1B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4990" r="50734" b="3825"/>
              <a:stretch/>
            </p:blipFill>
            <p:spPr>
              <a:xfrm>
                <a:off x="7576248" y="3330309"/>
                <a:ext cx="1330995" cy="53874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FD2DF7A-59DC-9D43-E417-71085F6131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7367" r="50734" b="3825"/>
              <a:stretch/>
            </p:blipFill>
            <p:spPr>
              <a:xfrm>
                <a:off x="7576248" y="3840825"/>
                <a:ext cx="1330995" cy="50765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1CA1FB-7AF9-E981-E2FC-3ACE83BBD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364"/>
            <a:stretch/>
          </p:blipFill>
          <p:spPr>
            <a:xfrm>
              <a:off x="6997206" y="3789952"/>
              <a:ext cx="1106869" cy="1036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C2436D-0ED5-C870-594D-37F69F049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5268"/>
            <a:stretch/>
          </p:blipFill>
          <p:spPr>
            <a:xfrm>
              <a:off x="457200" y="3781093"/>
              <a:ext cx="253796" cy="1036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950CF9E-5C95-EC31-D47C-5943A39CC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21" r="75211"/>
            <a:stretch/>
          </p:blipFill>
          <p:spPr>
            <a:xfrm>
              <a:off x="1901243" y="3789952"/>
              <a:ext cx="1065694" cy="1036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0637EC-D826-335C-14BD-CDCE7F3F2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19" r="50445"/>
            <a:stretch/>
          </p:blipFill>
          <p:spPr>
            <a:xfrm>
              <a:off x="4440394" y="3790821"/>
              <a:ext cx="1106869" cy="1036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31AFA3-3853-D7D4-2303-52426B920D2E}"/>
                </a:ext>
              </a:extLst>
            </p:cNvPr>
            <p:cNvSpPr txBox="1"/>
            <p:nvPr/>
          </p:nvSpPr>
          <p:spPr>
            <a:xfrm>
              <a:off x="974075" y="482647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FCA200-4D1F-E1F0-8CED-95F260D56E6B}"/>
                </a:ext>
              </a:extLst>
            </p:cNvPr>
            <p:cNvSpPr txBox="1"/>
            <p:nvPr/>
          </p:nvSpPr>
          <p:spPr>
            <a:xfrm>
              <a:off x="2144574" y="482647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0CB3AD-CA2C-0039-5764-94D191653DB3}"/>
                </a:ext>
              </a:extLst>
            </p:cNvPr>
            <p:cNvSpPr txBox="1"/>
            <p:nvPr/>
          </p:nvSpPr>
          <p:spPr>
            <a:xfrm>
              <a:off x="3431664" y="4826472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54F441-4CFA-B2D4-67F6-8495DC4F01FC}"/>
                </a:ext>
              </a:extLst>
            </p:cNvPr>
            <p:cNvSpPr txBox="1"/>
            <p:nvPr/>
          </p:nvSpPr>
          <p:spPr>
            <a:xfrm>
              <a:off x="4721959" y="4852365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(d)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3D0F87-C41F-726C-5EE8-EFB82341AB57}"/>
                </a:ext>
              </a:extLst>
            </p:cNvPr>
            <p:cNvSpPr txBox="1"/>
            <p:nvPr/>
          </p:nvSpPr>
          <p:spPr>
            <a:xfrm>
              <a:off x="5996412" y="485596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(e)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F170812-0D92-6725-9088-CB94D15A618E}"/>
                </a:ext>
              </a:extLst>
            </p:cNvPr>
            <p:cNvSpPr txBox="1"/>
            <p:nvPr/>
          </p:nvSpPr>
          <p:spPr>
            <a:xfrm>
              <a:off x="7265803" y="4846061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(f)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27A816-EDDC-C1E9-C4A0-E1552F9A0260}"/>
                  </a:ext>
                </a:extLst>
              </p:cNvPr>
              <p:cNvSpPr txBox="1"/>
              <p:nvPr/>
            </p:nvSpPr>
            <p:spPr>
              <a:xfrm>
                <a:off x="390544" y="2331321"/>
                <a:ext cx="8296256" cy="159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For (d) and (e), let’s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By chain rule, the first operation will generate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0+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the second operation will generate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Therefore, the eigenfunction is a linear combination of (d) and (e).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27A816-EDDC-C1E9-C4A0-E1552F9A0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4" y="2331321"/>
                <a:ext cx="8296256" cy="1595437"/>
              </a:xfrm>
              <a:prstGeom prst="rect">
                <a:avLst/>
              </a:prstGeom>
              <a:blipFill>
                <a:blip r:embed="rId3"/>
                <a:stretch>
                  <a:fillRect l="-1070" t="-36220" r="-1223" b="-33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55DD7B-0F30-C67B-EDC3-F200CD17D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80" y="3946814"/>
            <a:ext cx="8229601" cy="1287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BE662-6E39-DA26-2446-A8C03CF1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294318"/>
            <a:ext cx="8295227" cy="12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B9916-8D4B-4C00-B376-4045D6D9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Intersystem crossing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10A042-C042-44DE-A960-E6747EE5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D2756F-FF30-42FC-888B-0C94470079CD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 closer look at the excited states,</a:t>
            </a:r>
            <a:endParaRPr lang="en-US" sz="2400" dirty="0"/>
          </a:p>
        </p:txBody>
      </p:sp>
      <p:pic>
        <p:nvPicPr>
          <p:cNvPr id="15370" name="Picture 10" descr="Figure 1">
            <a:extLst>
              <a:ext uri="{FF2B5EF4-FFF2-40B4-BE49-F238E27FC236}">
                <a16:creationId xmlns:a16="http://schemas.microsoft.com/office/drawing/2014/main" id="{A5BA79EA-4877-42B4-9543-A230E7818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648" r="549" b="688"/>
          <a:stretch/>
        </p:blipFill>
        <p:spPr bwMode="auto">
          <a:xfrm>
            <a:off x="390544" y="1238861"/>
            <a:ext cx="3892540" cy="247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E8D34B4-A55B-44D1-9024-F2EB8EA5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80" y="4241696"/>
            <a:ext cx="4576726" cy="768321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770BF080-8B30-4249-8915-2FFD8581459A}"/>
              </a:ext>
            </a:extLst>
          </p:cNvPr>
          <p:cNvSpPr txBox="1"/>
          <p:nvPr/>
        </p:nvSpPr>
        <p:spPr>
          <a:xfrm>
            <a:off x="390544" y="3776849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rate of reverse intersystem crossing can be calculated</a:t>
            </a:r>
            <a:endParaRPr 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BEF7483-D695-4342-A02E-95622030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99" y="4228575"/>
            <a:ext cx="2017241" cy="7055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39DD51-9051-4A6E-ABFF-958317CD486C}"/>
              </a:ext>
            </a:extLst>
          </p:cNvPr>
          <p:cNvSpPr txBox="1"/>
          <p:nvPr/>
        </p:nvSpPr>
        <p:spPr>
          <a:xfrm>
            <a:off x="4953512" y="44986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pic>
        <p:nvPicPr>
          <p:cNvPr id="15372" name="Picture 12" descr="Fig. 1">
            <a:extLst>
              <a:ext uri="{FF2B5EF4-FFF2-40B4-BE49-F238E27FC236}">
                <a16:creationId xmlns:a16="http://schemas.microsoft.com/office/drawing/2014/main" id="{3815A291-9642-45B4-BFC0-E2BC40AC8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6"/>
          <a:stretch/>
        </p:blipFill>
        <p:spPr bwMode="auto">
          <a:xfrm>
            <a:off x="4860918" y="1241726"/>
            <a:ext cx="2858332" cy="2468013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5167AB0B-1298-4A94-A4E2-AF272AB3EBB3}"/>
              </a:ext>
            </a:extLst>
          </p:cNvPr>
          <p:cNvSpPr/>
          <p:nvPr/>
        </p:nvSpPr>
        <p:spPr>
          <a:xfrm>
            <a:off x="1073426" y="1172919"/>
            <a:ext cx="2604052" cy="1351620"/>
          </a:xfrm>
          <a:prstGeom prst="ellipse">
            <a:avLst/>
          </a:prstGeom>
          <a:noFill/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B9916-8D4B-4C00-B376-4045D6D9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Intersystem crossing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10A042-C042-44DE-A960-E6747EE5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D2756F-FF30-42FC-888B-0C94470079CD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What we had</a:t>
            </a:r>
            <a:endParaRPr lang="en-US" sz="2400" dirty="0"/>
          </a:p>
        </p:txBody>
      </p:sp>
      <p:pic>
        <p:nvPicPr>
          <p:cNvPr id="15372" name="Picture 12" descr="Fig. 1">
            <a:extLst>
              <a:ext uri="{FF2B5EF4-FFF2-40B4-BE49-F238E27FC236}">
                <a16:creationId xmlns:a16="http://schemas.microsoft.com/office/drawing/2014/main" id="{3815A291-9642-45B4-BFC0-E2BC40AC8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6"/>
          <a:stretch/>
        </p:blipFill>
        <p:spPr bwMode="auto">
          <a:xfrm>
            <a:off x="1741314" y="1241726"/>
            <a:ext cx="5588348" cy="4825232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975BDC5-CEDC-4261-8641-D911785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792" y="1008028"/>
            <a:ext cx="2396852" cy="8507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7631BA-6B38-4687-B975-7B355E5DD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0" y="1433407"/>
            <a:ext cx="27813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26624-8873-40ED-B161-C90FD465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AFE2111-0185-466F-A461-B5888FD69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473487"/>
              </p:ext>
            </p:extLst>
          </p:nvPr>
        </p:nvGraphicFramePr>
        <p:xfrm>
          <a:off x="457200" y="879475"/>
          <a:ext cx="493776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000793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05444420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204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d(C-C) / 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d(C-H) / 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38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5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67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30000" dirty="0"/>
                        <a:t>3</a:t>
                      </a:r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02646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5B638-AE56-4ECD-90A9-18474F57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F52532C-6DAD-410D-8B42-C5B0FEA3D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7" t="22675" r="25108" b="19055"/>
          <a:stretch/>
        </p:blipFill>
        <p:spPr>
          <a:xfrm>
            <a:off x="6263938" y="879475"/>
            <a:ext cx="2422862" cy="2766646"/>
          </a:xfrm>
          <a:prstGeom prst="rect">
            <a:avLst/>
          </a:prstGeom>
        </p:spPr>
      </p:pic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EF655C85-831B-43EC-AC31-FEC1D710B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116483"/>
              </p:ext>
            </p:extLst>
          </p:nvPr>
        </p:nvGraphicFramePr>
        <p:xfrm>
          <a:off x="457200" y="879475"/>
          <a:ext cx="493776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000793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05444420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204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d(C-C) / 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d(C-H) / 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38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5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67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30000" dirty="0"/>
                        <a:t>3</a:t>
                      </a:r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026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79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PESs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477DD9-8A94-4DE8-832C-C1963131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41" y="879893"/>
            <a:ext cx="5557518" cy="55209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939637-D5BF-40A1-97D8-D81C94221691}"/>
              </a:ext>
            </a:extLst>
          </p:cNvPr>
          <p:cNvSpPr/>
          <p:nvPr/>
        </p:nvSpPr>
        <p:spPr>
          <a:xfrm>
            <a:off x="2889504" y="2487168"/>
            <a:ext cx="768096" cy="36576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2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26624-8873-40ED-B161-C90FD465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016" y="0"/>
            <a:ext cx="5546784" cy="983974"/>
          </a:xfrm>
        </p:spPr>
        <p:txBody>
          <a:bodyPr/>
          <a:lstStyle/>
          <a:p>
            <a:r>
              <a:rPr lang="en-US" dirty="0"/>
              <a:t>Minimum energy crossing point (MECP)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5B638-AE56-4ECD-90A9-18474F57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8" name="Picture 12" descr="Fig. 1">
            <a:extLst>
              <a:ext uri="{FF2B5EF4-FFF2-40B4-BE49-F238E27FC236}">
                <a16:creationId xmlns:a16="http://schemas.microsoft.com/office/drawing/2014/main" id="{FB2E13F7-7CCB-43CB-B784-1690B8EAE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6"/>
          <a:stretch/>
        </p:blipFill>
        <p:spPr bwMode="auto">
          <a:xfrm>
            <a:off x="1741314" y="1241726"/>
            <a:ext cx="5588348" cy="4825232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etails are in the caption following the image">
            <a:extLst>
              <a:ext uri="{FF2B5EF4-FFF2-40B4-BE49-F238E27FC236}">
                <a16:creationId xmlns:a16="http://schemas.microsoft.com/office/drawing/2014/main" id="{BFBD55D8-C536-444E-8F03-ACB612052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" b="50000"/>
          <a:stretch/>
        </p:blipFill>
        <p:spPr bwMode="auto">
          <a:xfrm>
            <a:off x="4972136" y="1637332"/>
            <a:ext cx="3959540" cy="2435086"/>
          </a:xfrm>
          <a:prstGeom prst="roundRect">
            <a:avLst>
              <a:gd name="adj" fmla="val 19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MECP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Similar, we can optimize the energy of the system, which is a function of nuclear coordinates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227388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     is the energy at the initial coordinate,      is the transpose of the nuclear gradient vector,      is the step size of update,      </a:t>
            </a:r>
          </a:p>
          <a:p>
            <a:pPr algn="just"/>
            <a:r>
              <a:rPr lang="en-US" sz="2400" dirty="0"/>
              <a:t>     is the nuclear Hessian.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1B073-748A-4CBA-9E4C-2B6B53E43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0"/>
          <a:stretch/>
        </p:blipFill>
        <p:spPr>
          <a:xfrm>
            <a:off x="558244" y="1608193"/>
            <a:ext cx="4375706" cy="6641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A3082C-2E56-4B1A-8C3E-D02498FE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6" t="11240" r="76219" b="19372"/>
          <a:stretch/>
        </p:blipFill>
        <p:spPr>
          <a:xfrm>
            <a:off x="457200" y="2172628"/>
            <a:ext cx="390544" cy="5192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9AD8FCF-033A-4D5A-A0E8-799590CC2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7" t="11240" r="57483" b="19372"/>
          <a:stretch/>
        </p:blipFill>
        <p:spPr>
          <a:xfrm>
            <a:off x="5913408" y="2172627"/>
            <a:ext cx="536463" cy="5192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D9B692D-1691-44B5-89C6-AF5FF8CE3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8" t="29261" r="45277" b="15542"/>
          <a:stretch/>
        </p:blipFill>
        <p:spPr>
          <a:xfrm>
            <a:off x="4572000" y="2691847"/>
            <a:ext cx="514350" cy="4130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7B6DA50-8EC7-4FE8-AE67-0EACA7132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50" t="29261" r="9843" b="15542"/>
          <a:stretch/>
        </p:blipFill>
        <p:spPr>
          <a:xfrm>
            <a:off x="466744" y="3061179"/>
            <a:ext cx="381000" cy="4130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53969D-946E-4C72-B13C-20CCA419A191}"/>
              </a:ext>
            </a:extLst>
          </p:cNvPr>
          <p:cNvSpPr/>
          <p:nvPr/>
        </p:nvSpPr>
        <p:spPr>
          <a:xfrm>
            <a:off x="1867846" y="1658067"/>
            <a:ext cx="580767" cy="564434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ECCF17-98DE-470E-9B33-9382019B3037}"/>
              </a:ext>
            </a:extLst>
          </p:cNvPr>
          <p:cNvSpPr txBox="1"/>
          <p:nvPr/>
        </p:nvSpPr>
        <p:spPr>
          <a:xfrm>
            <a:off x="5505388" y="1357810"/>
            <a:ext cx="260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from the excited state H, S, G and P</a:t>
            </a:r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272DF508-EA79-4941-A39B-C12AC43EB895}"/>
              </a:ext>
            </a:extLst>
          </p:cNvPr>
          <p:cNvSpPr/>
          <p:nvPr/>
        </p:nvSpPr>
        <p:spPr>
          <a:xfrm>
            <a:off x="2450592" y="1984248"/>
            <a:ext cx="3739896" cy="326438"/>
          </a:xfrm>
          <a:custGeom>
            <a:avLst/>
            <a:gdLst>
              <a:gd name="connsiteX0" fmla="*/ 0 w 3739896"/>
              <a:gd name="connsiteY0" fmla="*/ 182880 h 326438"/>
              <a:gd name="connsiteX1" fmla="*/ 2852928 w 3739896"/>
              <a:gd name="connsiteY1" fmla="*/ 320040 h 326438"/>
              <a:gd name="connsiteX2" fmla="*/ 3739896 w 3739896"/>
              <a:gd name="connsiteY2" fmla="*/ 0 h 326438"/>
              <a:gd name="connsiteX0" fmla="*/ 0 w 3739896"/>
              <a:gd name="connsiteY0" fmla="*/ 182880 h 326438"/>
              <a:gd name="connsiteX1" fmla="*/ 2075688 w 3739896"/>
              <a:gd name="connsiteY1" fmla="*/ 320040 h 326438"/>
              <a:gd name="connsiteX2" fmla="*/ 3739896 w 3739896"/>
              <a:gd name="connsiteY2" fmla="*/ 0 h 32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9896" h="326438">
                <a:moveTo>
                  <a:pt x="0" y="182880"/>
                </a:moveTo>
                <a:cubicBezTo>
                  <a:pt x="1114806" y="266700"/>
                  <a:pt x="1452372" y="350520"/>
                  <a:pt x="2075688" y="320040"/>
                </a:cubicBezTo>
                <a:cubicBezTo>
                  <a:pt x="2699004" y="289560"/>
                  <a:pt x="3608070" y="144780"/>
                  <a:pt x="3739896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F0B3A2-CEDF-4F17-8A4B-581599DA8EBE}"/>
              </a:ext>
            </a:extLst>
          </p:cNvPr>
          <p:cNvSpPr/>
          <p:nvPr/>
        </p:nvSpPr>
        <p:spPr>
          <a:xfrm>
            <a:off x="0" y="6519446"/>
            <a:ext cx="40858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 err="1"/>
              <a:t>Pople</a:t>
            </a:r>
            <a:r>
              <a:rPr lang="en-US" altLang="zh-TW" sz="800" dirty="0"/>
              <a:t>, J. A.; Krishnan, R.; Schlegel, H. B.; Binkley, J. S. Derivative Studies in </a:t>
            </a:r>
            <a:r>
              <a:rPr lang="en-US" altLang="zh-TW" sz="800" dirty="0" err="1"/>
              <a:t>Hartree-Fock</a:t>
            </a:r>
            <a:r>
              <a:rPr lang="en-US" altLang="zh-TW" sz="800" dirty="0"/>
              <a:t> and </a:t>
            </a:r>
            <a:r>
              <a:rPr lang="en-US" altLang="zh-TW" sz="800" dirty="0" err="1"/>
              <a:t>Møller-Plesset</a:t>
            </a:r>
            <a:r>
              <a:rPr lang="en-US" altLang="zh-TW" sz="800" dirty="0"/>
              <a:t> Theories. </a:t>
            </a:r>
            <a:r>
              <a:rPr lang="en-US" altLang="zh-TW" sz="800" i="1" dirty="0"/>
              <a:t>Int. J. Quant. Chem.</a:t>
            </a:r>
            <a:r>
              <a:rPr lang="en-US" altLang="zh-TW" sz="800" dirty="0"/>
              <a:t> </a:t>
            </a:r>
            <a:r>
              <a:rPr lang="en-US" altLang="zh-TW" sz="800" b="1" dirty="0"/>
              <a:t>1979</a:t>
            </a:r>
            <a:r>
              <a:rPr lang="en-US" altLang="zh-TW" sz="800" dirty="0"/>
              <a:t>, </a:t>
            </a:r>
            <a:r>
              <a:rPr lang="en-US" altLang="zh-TW" sz="800" i="1" dirty="0"/>
              <a:t>16</a:t>
            </a:r>
            <a:r>
              <a:rPr lang="en-US" altLang="zh-TW" sz="800" dirty="0"/>
              <a:t> (S13), 225–241.</a:t>
            </a:r>
            <a:endParaRPr lang="en-US" altLang="zh-TW" sz="800" dirty="0">
              <a:effectLst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9515352-D57E-4693-8709-2C7B3EFB9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44" y="4309069"/>
            <a:ext cx="5746750" cy="66675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5542121-5D38-41BB-A54E-793D24F6F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237" y="4262038"/>
            <a:ext cx="1321904" cy="746236"/>
          </a:xfrm>
          <a:prstGeom prst="rect">
            <a:avLst/>
          </a:prstGeom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41AB97C3-C362-4133-90F8-DB21F69F885B}"/>
              </a:ext>
            </a:extLst>
          </p:cNvPr>
          <p:cNvSpPr txBox="1"/>
          <p:nvPr/>
        </p:nvSpPr>
        <p:spPr>
          <a:xfrm>
            <a:off x="390544" y="3483374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Now the gradient for optimizing to the MECP is different from the GS. It is as following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E6B0CE-A373-4B6F-B756-853932E25026}"/>
              </a:ext>
            </a:extLst>
          </p:cNvPr>
          <p:cNvSpPr txBox="1"/>
          <p:nvPr/>
        </p:nvSpPr>
        <p:spPr>
          <a:xfrm>
            <a:off x="6078681" y="4393687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611209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9CAC69-2F33-4EB5-ADD4-C590D70E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MECP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880A4-27BC-402E-9956-61A990DF5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3B242B-C690-4D03-97D5-4D8B94CF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DE60BEDC-C8F8-4B6C-BCF3-E798CA2F5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" b="50000"/>
          <a:stretch/>
        </p:blipFill>
        <p:spPr bwMode="auto">
          <a:xfrm>
            <a:off x="692595" y="879893"/>
            <a:ext cx="7758810" cy="4771607"/>
          </a:xfrm>
          <a:prstGeom prst="roundRect">
            <a:avLst>
              <a:gd name="adj" fmla="val 19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37010A-BA8E-4679-8F5D-8C1C9E214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r="22222"/>
          <a:stretch/>
        </p:blipFill>
        <p:spPr>
          <a:xfrm>
            <a:off x="5006982" y="523761"/>
            <a:ext cx="1577968" cy="13654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EA8AD1-203E-4B25-8FC1-0F077A94CA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7" t="22675" r="25108" b="19055"/>
          <a:stretch/>
        </p:blipFill>
        <p:spPr>
          <a:xfrm>
            <a:off x="1818938" y="2126391"/>
            <a:ext cx="1063962" cy="12149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5744BD-56CB-4EB3-9F0F-F33856FF7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7" t="22675" r="25108" b="19055"/>
          <a:stretch/>
        </p:blipFill>
        <p:spPr>
          <a:xfrm>
            <a:off x="5438438" y="3104291"/>
            <a:ext cx="1063962" cy="1214929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D936B0B-A6A7-4DBF-AFD6-AFDD4FA79BC7}"/>
              </a:ext>
            </a:extLst>
          </p:cNvPr>
          <p:cNvCxnSpPr/>
          <p:nvPr/>
        </p:nvCxnSpPr>
        <p:spPr>
          <a:xfrm flipH="1">
            <a:off x="4152900" y="1682750"/>
            <a:ext cx="825500" cy="84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0401061-F60C-4B27-A684-B8F9AA6D90D5}"/>
              </a:ext>
            </a:extLst>
          </p:cNvPr>
          <p:cNvSpPr/>
          <p:nvPr/>
        </p:nvSpPr>
        <p:spPr>
          <a:xfrm>
            <a:off x="2375279" y="212639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1.434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CE5A4A-BBFA-4F3D-9850-0AFA505E2914}"/>
              </a:ext>
            </a:extLst>
          </p:cNvPr>
          <p:cNvSpPr/>
          <p:nvPr/>
        </p:nvSpPr>
        <p:spPr>
          <a:xfrm>
            <a:off x="4939867" y="3527089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1.399</a:t>
            </a:r>
          </a:p>
        </p:txBody>
      </p:sp>
    </p:spTree>
    <p:extLst>
      <p:ext uri="{BB962C8B-B14F-4D97-AF65-F5344CB8AC3E}">
        <p14:creationId xmlns:p14="http://schemas.microsoft.com/office/powerpoint/2010/main" val="6586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9CAC69-2F33-4EB5-ADD4-C590D70E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MECP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880A4-27BC-402E-9956-61A990DF5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3B242B-C690-4D03-97D5-4D8B94CF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DE60BEDC-C8F8-4B6C-BCF3-E798CA2F5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" b="50000"/>
          <a:stretch/>
        </p:blipFill>
        <p:spPr bwMode="auto">
          <a:xfrm>
            <a:off x="692595" y="879893"/>
            <a:ext cx="7758810" cy="4771607"/>
          </a:xfrm>
          <a:prstGeom prst="roundRect">
            <a:avLst>
              <a:gd name="adj" fmla="val 19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37010A-BA8E-4679-8F5D-8C1C9E214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r="22222"/>
          <a:stretch/>
        </p:blipFill>
        <p:spPr>
          <a:xfrm>
            <a:off x="5006982" y="523761"/>
            <a:ext cx="1577968" cy="13654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EA8AD1-203E-4B25-8FC1-0F077A94CA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7" t="22675" r="25108" b="19055"/>
          <a:stretch/>
        </p:blipFill>
        <p:spPr>
          <a:xfrm>
            <a:off x="1818938" y="2126391"/>
            <a:ext cx="1063962" cy="12149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5744BD-56CB-4EB3-9F0F-F33856FF7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7" t="22675" r="25108" b="19055"/>
          <a:stretch/>
        </p:blipFill>
        <p:spPr>
          <a:xfrm>
            <a:off x="5438438" y="3104291"/>
            <a:ext cx="1063962" cy="121492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401061-F60C-4B27-A684-B8F9AA6D90D5}"/>
              </a:ext>
            </a:extLst>
          </p:cNvPr>
          <p:cNvSpPr/>
          <p:nvPr/>
        </p:nvSpPr>
        <p:spPr>
          <a:xfrm>
            <a:off x="2375279" y="212639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1.434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CE5A4A-BBFA-4F3D-9850-0AFA505E2914}"/>
              </a:ext>
            </a:extLst>
          </p:cNvPr>
          <p:cNvSpPr/>
          <p:nvPr/>
        </p:nvSpPr>
        <p:spPr>
          <a:xfrm>
            <a:off x="4939867" y="3527089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1.399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EAE6106-5210-4A2E-9896-C900608DB6A4}"/>
              </a:ext>
            </a:extLst>
          </p:cNvPr>
          <p:cNvCxnSpPr/>
          <p:nvPr/>
        </p:nvCxnSpPr>
        <p:spPr>
          <a:xfrm>
            <a:off x="3911600" y="2730500"/>
            <a:ext cx="0" cy="419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0A3DD0F7-3608-428A-8571-0900DB7855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35" t="19849" r="56209" b="23124"/>
          <a:stretch/>
        </p:blipFill>
        <p:spPr>
          <a:xfrm>
            <a:off x="3489433" y="3429000"/>
            <a:ext cx="730250" cy="43815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66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6988-9218-4594-B6FB-6BFCC96E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072A10-7263-4393-A12E-38EB8FD0B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C98A35-9F2D-4EE0-9B06-CDF1BEE3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91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DFT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4398264" cy="54087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output shows that</a:t>
            </a:r>
          </a:p>
          <a:p>
            <a:pPr marL="914400" lvl="1" indent="-457200">
              <a:buAutoNum type="arabicParenR"/>
            </a:pPr>
            <a:r>
              <a:rPr lang="en-US" dirty="0"/>
              <a:t>the excitation energy of each excitations, </a:t>
            </a:r>
          </a:p>
          <a:p>
            <a:pPr marL="914400" lvl="1" indent="-457200">
              <a:buAutoNum type="arabicParenR"/>
            </a:pPr>
            <a:r>
              <a:rPr lang="en-US" dirty="0"/>
              <a:t>Each excited state is described by a linear combination of singlet excited determinant (e.g. 43a -&gt; 44a)</a:t>
            </a:r>
          </a:p>
          <a:p>
            <a:pPr marL="514350" indent="-457200">
              <a:buFont typeface="Arial" panose="020B0604020202020204" pitchFamily="34" charset="0"/>
              <a:buChar char="•"/>
            </a:pPr>
            <a:r>
              <a:rPr lang="en-US" dirty="0"/>
              <a:t>These states are the “poles” to the linear response TDDFT equation, hence, the spectrum will look like a stick plot.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B15101-0CD8-407A-B978-9B118C8A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280" y="879893"/>
            <a:ext cx="3627069" cy="55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DFT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4398264" cy="54087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the real system, molecules exist in an ensemble according to the Boltzmann distribution. This leads to line broadening.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Therefore, we need to apply line broadening to make a plot that assimilate  an experimental spectrum.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2E99014-EFCD-4A37-BF2F-20019812073E}"/>
              </a:ext>
            </a:extLst>
          </p:cNvPr>
          <p:cNvGrpSpPr/>
          <p:nvPr/>
        </p:nvGrpSpPr>
        <p:grpSpPr>
          <a:xfrm>
            <a:off x="868680" y="4757450"/>
            <a:ext cx="3703320" cy="1369030"/>
            <a:chOff x="868680" y="4757450"/>
            <a:chExt cx="3703320" cy="1369030"/>
          </a:xfrm>
        </p:grpSpPr>
        <p:pic>
          <p:nvPicPr>
            <p:cNvPr id="1026" name="Picture 2" descr="Spectral Lines Broadening – PhysicsOpenLab">
              <a:extLst>
                <a:ext uri="{FF2B5EF4-FFF2-40B4-BE49-F238E27FC236}">
                  <a16:creationId xmlns:a16="http://schemas.microsoft.com/office/drawing/2014/main" id="{EB8853CD-3103-495A-9240-117629BA0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2" b="50206"/>
            <a:stretch/>
          </p:blipFill>
          <p:spPr bwMode="auto">
            <a:xfrm>
              <a:off x="881448" y="4757450"/>
              <a:ext cx="3690552" cy="136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08350AC-98AA-4190-A6A3-D393F2096FCF}"/>
                </a:ext>
              </a:extLst>
            </p:cNvPr>
            <p:cNvSpPr/>
            <p:nvPr/>
          </p:nvSpPr>
          <p:spPr>
            <a:xfrm>
              <a:off x="868680" y="4882896"/>
              <a:ext cx="493776" cy="420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3BA17C0A-0C7E-4625-865A-9BE0E145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280" y="879893"/>
            <a:ext cx="3627069" cy="55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9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spectrum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command looks like below: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6F1FDC-F8BA-4911-984B-0F9E27EDA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400154"/>
            <a:ext cx="8229600" cy="2739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253140-4C1C-4F7A-B933-7B9C00C6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67054"/>
            <a:ext cx="4224528" cy="1101074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54D7DDE-A337-4BD5-AF74-63180541D30C}"/>
              </a:ext>
            </a:extLst>
          </p:cNvPr>
          <p:cNvSpPr txBox="1">
            <a:spLocks/>
          </p:cNvSpPr>
          <p:nvPr/>
        </p:nvSpPr>
        <p:spPr>
          <a:xfrm>
            <a:off x="457200" y="1700579"/>
            <a:ext cx="8229600" cy="46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The printout by the program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0392A12-5DF9-407A-BB7B-6C29E43CA4C1}"/>
              </a:ext>
            </a:extLst>
          </p:cNvPr>
          <p:cNvSpPr txBox="1">
            <a:spLocks/>
          </p:cNvSpPr>
          <p:nvPr/>
        </p:nvSpPr>
        <p:spPr>
          <a:xfrm>
            <a:off x="457200" y="3268128"/>
            <a:ext cx="8229600" cy="46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And the associated output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4DB883-1430-4479-88C5-8BB8DA508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34604"/>
            <a:ext cx="6208776" cy="2271504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D3AF744C-F2D5-4CE5-A199-C774AC2CC4B0}"/>
              </a:ext>
            </a:extLst>
          </p:cNvPr>
          <p:cNvSpPr txBox="1">
            <a:spLocks/>
          </p:cNvSpPr>
          <p:nvPr/>
        </p:nvSpPr>
        <p:spPr>
          <a:xfrm>
            <a:off x="457200" y="6006108"/>
            <a:ext cx="8229600" cy="46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E(cm</a:t>
            </a:r>
            <a:r>
              <a:rPr lang="en-US" baseline="30000" dirty="0"/>
              <a:t>-1</a:t>
            </a:r>
            <a:r>
              <a:rPr lang="en-US" dirty="0"/>
              <a:t>)   T</a:t>
            </a:r>
            <a:r>
              <a:rPr lang="en-US" baseline="30000" dirty="0"/>
              <a:t>2</a:t>
            </a:r>
            <a:r>
              <a:rPr lang="en-US" dirty="0"/>
              <a:t>		T</a:t>
            </a:r>
            <a:r>
              <a:rPr lang="en-US" baseline="-25000" dirty="0"/>
              <a:t>x	      </a:t>
            </a:r>
            <a:r>
              <a:rPr lang="en-US" dirty="0"/>
              <a:t>T</a:t>
            </a:r>
            <a:r>
              <a:rPr lang="en-US" baseline="-25000" dirty="0"/>
              <a:t>y		</a:t>
            </a:r>
            <a:r>
              <a:rPr lang="en-US" dirty="0" err="1"/>
              <a:t>T</a:t>
            </a:r>
            <a:r>
              <a:rPr lang="en-US" baseline="-25000" dirty="0" err="1"/>
              <a:t>z</a:t>
            </a:r>
            <a:endParaRPr lang="en-US" baseline="-25000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D4C6C75-0A02-4080-94B2-334E8DC327EC}"/>
              </a:ext>
            </a:extLst>
          </p:cNvPr>
          <p:cNvSpPr txBox="1">
            <a:spLocks/>
          </p:cNvSpPr>
          <p:nvPr/>
        </p:nvSpPr>
        <p:spPr>
          <a:xfrm>
            <a:off x="4787235" y="1921960"/>
            <a:ext cx="4224528" cy="1695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-w adjust the FWHM</a:t>
            </a:r>
          </a:p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-n number of points</a:t>
            </a:r>
          </a:p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-x0 specifies energy lower bound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-x1specifies energy upper bound</a:t>
            </a:r>
          </a:p>
        </p:txBody>
      </p:sp>
    </p:spTree>
    <p:extLst>
      <p:ext uri="{BB962C8B-B14F-4D97-AF65-F5344CB8AC3E}">
        <p14:creationId xmlns:p14="http://schemas.microsoft.com/office/powerpoint/2010/main" val="192989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spectrum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plot the spectrum for -w1000 and –n8192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921C74C-AD8D-48EC-A487-9290A368B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570" y="1346367"/>
            <a:ext cx="4017547" cy="35229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56B6EE0-15E6-4C53-BE40-C5B7543F2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5488" y="1346367"/>
            <a:ext cx="4209921" cy="352294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F5B5B60-EE29-42C6-A147-D078DBDF3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488" y="4923300"/>
            <a:ext cx="3815696" cy="185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full table of properties of the excitations by electric dipole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F54C56B-F758-4C3D-A705-C732DED4B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" y="1346367"/>
            <a:ext cx="7737231" cy="347029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F3D2B44-7F8E-49DA-A2E5-04D90145102F}"/>
              </a:ext>
            </a:extLst>
          </p:cNvPr>
          <p:cNvSpPr/>
          <p:nvPr/>
        </p:nvSpPr>
        <p:spPr>
          <a:xfrm>
            <a:off x="3016583" y="3440723"/>
            <a:ext cx="1192002" cy="466475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9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states with high transition probability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052DE56-04FD-4262-933B-EC2739B85622}"/>
              </a:ext>
            </a:extLst>
          </p:cNvPr>
          <p:cNvSpPr txBox="1">
            <a:spLocks/>
          </p:cNvSpPr>
          <p:nvPr/>
        </p:nvSpPr>
        <p:spPr>
          <a:xfrm>
            <a:off x="457200" y="4350871"/>
            <a:ext cx="8229600" cy="46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We will then plot the donor and acceptor orbitals for state 2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8CD352-4B3A-426A-BB0B-D401CAB1C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069" y="4815452"/>
            <a:ext cx="5638767" cy="2741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4CECFC-6EAF-48FD-8840-D83766579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69" y="1346368"/>
            <a:ext cx="4256963" cy="30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33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42963</TotalTime>
  <Words>1061</Words>
  <Application>Microsoft Office PowerPoint</Application>
  <PresentationFormat>如螢幕大小 (4:3)</PresentationFormat>
  <Paragraphs>226</Paragraphs>
  <Slides>34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微軟正黑體</vt:lpstr>
      <vt:lpstr>新細明體</vt:lpstr>
      <vt:lpstr>Arial</vt:lpstr>
      <vt:lpstr>Calibri</vt:lpstr>
      <vt:lpstr>Cambria Math</vt:lpstr>
      <vt:lpstr>Wingdings</vt:lpstr>
      <vt:lpstr>Office 佈景主題</vt:lpstr>
      <vt:lpstr>Excitation energies, Excited state optimization, Excited state Hessian, Intersystem Crossing, Spin-orbit coupling</vt:lpstr>
      <vt:lpstr>Transition state search</vt:lpstr>
      <vt:lpstr>Multiple PESs</vt:lpstr>
      <vt:lpstr>Time-dependent DFT</vt:lpstr>
      <vt:lpstr>Time-dependent DFT</vt:lpstr>
      <vt:lpstr>Plot spectrum</vt:lpstr>
      <vt:lpstr>Plot spectrum</vt:lpstr>
      <vt:lpstr>Analyze excitations</vt:lpstr>
      <vt:lpstr>Analyze excitations</vt:lpstr>
      <vt:lpstr>Analyze excitations</vt:lpstr>
      <vt:lpstr>Analyze excitations</vt:lpstr>
      <vt:lpstr>Analyze excitations</vt:lpstr>
      <vt:lpstr>Interactive</vt:lpstr>
      <vt:lpstr>Multiple PESs</vt:lpstr>
      <vt:lpstr>Excited state optimization</vt:lpstr>
      <vt:lpstr>Excited state optimization</vt:lpstr>
      <vt:lpstr>Interactive</vt:lpstr>
      <vt:lpstr>Fluorescence energy</vt:lpstr>
      <vt:lpstr>Fluorescence energy</vt:lpstr>
      <vt:lpstr>Interactive</vt:lpstr>
      <vt:lpstr>Excited state Hessian</vt:lpstr>
      <vt:lpstr>Excited state Hessian</vt:lpstr>
      <vt:lpstr>Interactive</vt:lpstr>
      <vt:lpstr>Intersystem crossing</vt:lpstr>
      <vt:lpstr>Spin-adapted configurations</vt:lpstr>
      <vt:lpstr>Spin-adapted configurations</vt:lpstr>
      <vt:lpstr>Intersystem crossing</vt:lpstr>
      <vt:lpstr>Intersystem crossing</vt:lpstr>
      <vt:lpstr>Interactive</vt:lpstr>
      <vt:lpstr>Minimum energy crossing point (MECP)</vt:lpstr>
      <vt:lpstr>MECP</vt:lpstr>
      <vt:lpstr>MECP</vt:lpstr>
      <vt:lpstr>MECP</vt:lpstr>
      <vt:lpstr>Interactive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Nick Yang</cp:lastModifiedBy>
  <cp:revision>935</cp:revision>
  <dcterms:created xsi:type="dcterms:W3CDTF">2012-11-25T05:37:01Z</dcterms:created>
  <dcterms:modified xsi:type="dcterms:W3CDTF">2023-04-17T05:10:30Z</dcterms:modified>
</cp:coreProperties>
</file>